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8" r:id="rId4"/>
    <p:sldId id="258" r:id="rId5"/>
    <p:sldId id="279" r:id="rId6"/>
    <p:sldId id="280" r:id="rId7"/>
    <p:sldId id="259" r:id="rId8"/>
    <p:sldId id="271" r:id="rId9"/>
    <p:sldId id="272" r:id="rId10"/>
    <p:sldId id="273" r:id="rId11"/>
    <p:sldId id="274" r:id="rId12"/>
    <p:sldId id="275" r:id="rId13"/>
    <p:sldId id="276" r:id="rId14"/>
    <p:sldId id="261" r:id="rId15"/>
    <p:sldId id="264" r:id="rId16"/>
    <p:sldId id="266" r:id="rId17"/>
    <p:sldId id="269" r:id="rId18"/>
    <p:sldId id="270" r:id="rId19"/>
    <p:sldId id="27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44016-1C9B-4973-ABFE-E61DFA3A03F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C82FFD8-1AE2-4FB5-9374-B5DB900267D0}">
      <dgm:prSet/>
      <dgm:spPr/>
      <dgm:t>
        <a:bodyPr/>
        <a:lstStyle/>
        <a:p>
          <a:pPr>
            <a:defRPr cap="all"/>
          </a:pPr>
          <a:r>
            <a:rPr lang="en-US"/>
            <a:t>Emergencies can happen anytime</a:t>
          </a:r>
        </a:p>
      </dgm:t>
    </dgm:pt>
    <dgm:pt modelId="{88094EF8-86F9-4C4E-9807-1BDD1ED0C1EC}" type="parTrans" cxnId="{7189B00D-91E1-4075-A22D-3FF8B4876912}">
      <dgm:prSet/>
      <dgm:spPr/>
      <dgm:t>
        <a:bodyPr/>
        <a:lstStyle/>
        <a:p>
          <a:endParaRPr lang="en-US"/>
        </a:p>
      </dgm:t>
    </dgm:pt>
    <dgm:pt modelId="{76C9848A-6332-4A83-9DD7-BF69ECDD0B1B}" type="sibTrans" cxnId="{7189B00D-91E1-4075-A22D-3FF8B4876912}">
      <dgm:prSet/>
      <dgm:spPr/>
      <dgm:t>
        <a:bodyPr/>
        <a:lstStyle/>
        <a:p>
          <a:endParaRPr lang="en-US"/>
        </a:p>
      </dgm:t>
    </dgm:pt>
    <dgm:pt modelId="{C78F680F-0C03-414A-AEE3-81E1D7627ABB}">
      <dgm:prSet/>
      <dgm:spPr/>
      <dgm:t>
        <a:bodyPr/>
        <a:lstStyle/>
        <a:p>
          <a:pPr>
            <a:defRPr cap="all"/>
          </a:pPr>
          <a:r>
            <a:rPr lang="en-US" dirty="0"/>
            <a:t>Need to recognise and manage</a:t>
          </a:r>
        </a:p>
      </dgm:t>
    </dgm:pt>
    <dgm:pt modelId="{0DD4C0E5-A5B1-49BC-84AE-6002554E5A2E}" type="parTrans" cxnId="{6705441A-A5CD-4868-9587-4C82804A4A79}">
      <dgm:prSet/>
      <dgm:spPr/>
      <dgm:t>
        <a:bodyPr/>
        <a:lstStyle/>
        <a:p>
          <a:endParaRPr lang="en-US"/>
        </a:p>
      </dgm:t>
    </dgm:pt>
    <dgm:pt modelId="{5B4A8836-4A2D-411A-AD4F-ACE2828C7445}" type="sibTrans" cxnId="{6705441A-A5CD-4868-9587-4C82804A4A79}">
      <dgm:prSet/>
      <dgm:spPr/>
      <dgm:t>
        <a:bodyPr/>
        <a:lstStyle/>
        <a:p>
          <a:endParaRPr lang="en-US"/>
        </a:p>
      </dgm:t>
    </dgm:pt>
    <dgm:pt modelId="{CB159E1F-673B-44A6-AF59-2B1759DBE1A7}">
      <dgm:prSet/>
      <dgm:spPr/>
      <dgm:t>
        <a:bodyPr/>
        <a:lstStyle/>
        <a:p>
          <a:pPr>
            <a:defRPr cap="all"/>
          </a:pPr>
          <a:r>
            <a:rPr lang="en-US" dirty="0"/>
            <a:t>sometimes minutes count</a:t>
          </a:r>
        </a:p>
      </dgm:t>
    </dgm:pt>
    <dgm:pt modelId="{CF1FE8B8-7734-4B46-BD20-5426838133DB}" type="parTrans" cxnId="{DB9F819D-013E-40D6-8198-C66441E18799}">
      <dgm:prSet/>
      <dgm:spPr/>
      <dgm:t>
        <a:bodyPr/>
        <a:lstStyle/>
        <a:p>
          <a:endParaRPr lang="en-US"/>
        </a:p>
      </dgm:t>
    </dgm:pt>
    <dgm:pt modelId="{483D7212-28DF-4497-9B9A-A4A6367E085B}" type="sibTrans" cxnId="{DB9F819D-013E-40D6-8198-C66441E18799}">
      <dgm:prSet/>
      <dgm:spPr/>
      <dgm:t>
        <a:bodyPr/>
        <a:lstStyle/>
        <a:p>
          <a:endParaRPr lang="en-US"/>
        </a:p>
      </dgm:t>
    </dgm:pt>
    <dgm:pt modelId="{29A9E85C-417A-4C34-B121-F3F1135873EF}" type="pres">
      <dgm:prSet presAssocID="{A0B44016-1C9B-4973-ABFE-E61DFA3A03F9}" presName="root" presStyleCnt="0">
        <dgm:presLayoutVars>
          <dgm:dir/>
          <dgm:resizeHandles val="exact"/>
        </dgm:presLayoutVars>
      </dgm:prSet>
      <dgm:spPr/>
    </dgm:pt>
    <dgm:pt modelId="{C29F12E3-B829-4546-849F-94BF610C4137}" type="pres">
      <dgm:prSet presAssocID="{3C82FFD8-1AE2-4FB5-9374-B5DB900267D0}" presName="compNode" presStyleCnt="0"/>
      <dgm:spPr/>
    </dgm:pt>
    <dgm:pt modelId="{A2444D96-9EB5-431E-82AF-FB02B418CDE1}" type="pres">
      <dgm:prSet presAssocID="{3C82FFD8-1AE2-4FB5-9374-B5DB900267D0}" presName="iconBgRect" presStyleLbl="bgShp" presStyleIdx="0" presStyleCnt="3"/>
      <dgm:spPr/>
    </dgm:pt>
    <dgm:pt modelId="{3AE7A72E-1A55-4602-8F9A-137A9FB19130}" type="pres">
      <dgm:prSet presAssocID="{3C82FFD8-1AE2-4FB5-9374-B5DB900267D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7F47C5B-EDF1-48C3-AAFF-4886A0E37036}" type="pres">
      <dgm:prSet presAssocID="{3C82FFD8-1AE2-4FB5-9374-B5DB900267D0}" presName="spaceRect" presStyleCnt="0"/>
      <dgm:spPr/>
    </dgm:pt>
    <dgm:pt modelId="{B6B2960A-EC82-4ADE-9C0A-EE45EC0E76C9}" type="pres">
      <dgm:prSet presAssocID="{3C82FFD8-1AE2-4FB5-9374-B5DB900267D0}" presName="textRect" presStyleLbl="revTx" presStyleIdx="0" presStyleCnt="3">
        <dgm:presLayoutVars>
          <dgm:chMax val="1"/>
          <dgm:chPref val="1"/>
        </dgm:presLayoutVars>
      </dgm:prSet>
      <dgm:spPr/>
    </dgm:pt>
    <dgm:pt modelId="{C80500B9-4647-42FD-B8FC-A8036D638057}" type="pres">
      <dgm:prSet presAssocID="{76C9848A-6332-4A83-9DD7-BF69ECDD0B1B}" presName="sibTrans" presStyleCnt="0"/>
      <dgm:spPr/>
    </dgm:pt>
    <dgm:pt modelId="{A7E662CB-797D-4E73-A894-17DF2A1ED72A}" type="pres">
      <dgm:prSet presAssocID="{C78F680F-0C03-414A-AEE3-81E1D7627ABB}" presName="compNode" presStyleCnt="0"/>
      <dgm:spPr/>
    </dgm:pt>
    <dgm:pt modelId="{535119F6-41FC-46B1-983F-0E48917B9420}" type="pres">
      <dgm:prSet presAssocID="{C78F680F-0C03-414A-AEE3-81E1D7627ABB}" presName="iconBgRect" presStyleLbl="bgShp" presStyleIdx="1" presStyleCnt="3"/>
      <dgm:spPr/>
    </dgm:pt>
    <dgm:pt modelId="{37086142-3A7F-4C87-AB7D-25527B3CDCEE}" type="pres">
      <dgm:prSet presAssocID="{C78F680F-0C03-414A-AEE3-81E1D7627A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AC3BF27-F388-4EF0-9737-3C337DF3474A}" type="pres">
      <dgm:prSet presAssocID="{C78F680F-0C03-414A-AEE3-81E1D7627ABB}" presName="spaceRect" presStyleCnt="0"/>
      <dgm:spPr/>
    </dgm:pt>
    <dgm:pt modelId="{02EA0765-957F-4905-9AD6-E4DD1CF03C70}" type="pres">
      <dgm:prSet presAssocID="{C78F680F-0C03-414A-AEE3-81E1D7627ABB}" presName="textRect" presStyleLbl="revTx" presStyleIdx="1" presStyleCnt="3">
        <dgm:presLayoutVars>
          <dgm:chMax val="1"/>
          <dgm:chPref val="1"/>
        </dgm:presLayoutVars>
      </dgm:prSet>
      <dgm:spPr/>
    </dgm:pt>
    <dgm:pt modelId="{383289B6-EBD8-4392-AB67-180BCE2854F4}" type="pres">
      <dgm:prSet presAssocID="{5B4A8836-4A2D-411A-AD4F-ACE2828C7445}" presName="sibTrans" presStyleCnt="0"/>
      <dgm:spPr/>
    </dgm:pt>
    <dgm:pt modelId="{B72B86F7-272D-4173-812D-B2E1177E418D}" type="pres">
      <dgm:prSet presAssocID="{CB159E1F-673B-44A6-AF59-2B1759DBE1A7}" presName="compNode" presStyleCnt="0"/>
      <dgm:spPr/>
    </dgm:pt>
    <dgm:pt modelId="{CB6B24FF-718C-4E9C-95E1-7FE6685A6AD5}" type="pres">
      <dgm:prSet presAssocID="{CB159E1F-673B-44A6-AF59-2B1759DBE1A7}" presName="iconBgRect" presStyleLbl="bgShp" presStyleIdx="2" presStyleCnt="3"/>
      <dgm:spPr/>
    </dgm:pt>
    <dgm:pt modelId="{2E757F6E-F6E0-4983-927C-94E19E2319E8}" type="pres">
      <dgm:prSet presAssocID="{CB159E1F-673B-44A6-AF59-2B1759DBE1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 Finished"/>
        </a:ext>
      </dgm:extLst>
    </dgm:pt>
    <dgm:pt modelId="{9E04CD09-3E89-4520-824C-0E3357927FFE}" type="pres">
      <dgm:prSet presAssocID="{CB159E1F-673B-44A6-AF59-2B1759DBE1A7}" presName="spaceRect" presStyleCnt="0"/>
      <dgm:spPr/>
    </dgm:pt>
    <dgm:pt modelId="{026F3CD8-D1EB-447A-B184-B9494BD82184}" type="pres">
      <dgm:prSet presAssocID="{CB159E1F-673B-44A6-AF59-2B1759DBE1A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C92C307-A5EF-4CA0-8BEF-DF14A4062758}" type="presOf" srcId="{C78F680F-0C03-414A-AEE3-81E1D7627ABB}" destId="{02EA0765-957F-4905-9AD6-E4DD1CF03C70}" srcOrd="0" destOrd="0" presId="urn:microsoft.com/office/officeart/2018/5/layout/IconCircleLabelList"/>
    <dgm:cxn modelId="{7189B00D-91E1-4075-A22D-3FF8B4876912}" srcId="{A0B44016-1C9B-4973-ABFE-E61DFA3A03F9}" destId="{3C82FFD8-1AE2-4FB5-9374-B5DB900267D0}" srcOrd="0" destOrd="0" parTransId="{88094EF8-86F9-4C4E-9807-1BDD1ED0C1EC}" sibTransId="{76C9848A-6332-4A83-9DD7-BF69ECDD0B1B}"/>
    <dgm:cxn modelId="{6705441A-A5CD-4868-9587-4C82804A4A79}" srcId="{A0B44016-1C9B-4973-ABFE-E61DFA3A03F9}" destId="{C78F680F-0C03-414A-AEE3-81E1D7627ABB}" srcOrd="1" destOrd="0" parTransId="{0DD4C0E5-A5B1-49BC-84AE-6002554E5A2E}" sibTransId="{5B4A8836-4A2D-411A-AD4F-ACE2828C7445}"/>
    <dgm:cxn modelId="{96BC073B-C422-4735-925E-F0009C2A4CA6}" type="presOf" srcId="{3C82FFD8-1AE2-4FB5-9374-B5DB900267D0}" destId="{B6B2960A-EC82-4ADE-9C0A-EE45EC0E76C9}" srcOrd="0" destOrd="0" presId="urn:microsoft.com/office/officeart/2018/5/layout/IconCircleLabelList"/>
    <dgm:cxn modelId="{DB9F819D-013E-40D6-8198-C66441E18799}" srcId="{A0B44016-1C9B-4973-ABFE-E61DFA3A03F9}" destId="{CB159E1F-673B-44A6-AF59-2B1759DBE1A7}" srcOrd="2" destOrd="0" parTransId="{CF1FE8B8-7734-4B46-BD20-5426838133DB}" sibTransId="{483D7212-28DF-4497-9B9A-A4A6367E085B}"/>
    <dgm:cxn modelId="{235D84A1-BFD9-4740-8ACF-9A047B2E30CD}" type="presOf" srcId="{CB159E1F-673B-44A6-AF59-2B1759DBE1A7}" destId="{026F3CD8-D1EB-447A-B184-B9494BD82184}" srcOrd="0" destOrd="0" presId="urn:microsoft.com/office/officeart/2018/5/layout/IconCircleLabelList"/>
    <dgm:cxn modelId="{09F29CE9-90BF-4F62-B718-79F12110D7F0}" type="presOf" srcId="{A0B44016-1C9B-4973-ABFE-E61DFA3A03F9}" destId="{29A9E85C-417A-4C34-B121-F3F1135873EF}" srcOrd="0" destOrd="0" presId="urn:microsoft.com/office/officeart/2018/5/layout/IconCircleLabelList"/>
    <dgm:cxn modelId="{7A4A3D78-B609-444A-962E-241932592F5C}" type="presParOf" srcId="{29A9E85C-417A-4C34-B121-F3F1135873EF}" destId="{C29F12E3-B829-4546-849F-94BF610C4137}" srcOrd="0" destOrd="0" presId="urn:microsoft.com/office/officeart/2018/5/layout/IconCircleLabelList"/>
    <dgm:cxn modelId="{0E19F7FF-3482-451F-9DE5-5964304F786F}" type="presParOf" srcId="{C29F12E3-B829-4546-849F-94BF610C4137}" destId="{A2444D96-9EB5-431E-82AF-FB02B418CDE1}" srcOrd="0" destOrd="0" presId="urn:microsoft.com/office/officeart/2018/5/layout/IconCircleLabelList"/>
    <dgm:cxn modelId="{C33C9A25-6E07-4520-8869-383BEE566634}" type="presParOf" srcId="{C29F12E3-B829-4546-849F-94BF610C4137}" destId="{3AE7A72E-1A55-4602-8F9A-137A9FB19130}" srcOrd="1" destOrd="0" presId="urn:microsoft.com/office/officeart/2018/5/layout/IconCircleLabelList"/>
    <dgm:cxn modelId="{684C676B-05A3-47D5-900F-AC43DCF41430}" type="presParOf" srcId="{C29F12E3-B829-4546-849F-94BF610C4137}" destId="{B7F47C5B-EDF1-48C3-AAFF-4886A0E37036}" srcOrd="2" destOrd="0" presId="urn:microsoft.com/office/officeart/2018/5/layout/IconCircleLabelList"/>
    <dgm:cxn modelId="{7349DD64-9401-45D6-B87C-D227DBBF23AE}" type="presParOf" srcId="{C29F12E3-B829-4546-849F-94BF610C4137}" destId="{B6B2960A-EC82-4ADE-9C0A-EE45EC0E76C9}" srcOrd="3" destOrd="0" presId="urn:microsoft.com/office/officeart/2018/5/layout/IconCircleLabelList"/>
    <dgm:cxn modelId="{E8D2FF12-7FFD-449A-BFDF-B6359A944FED}" type="presParOf" srcId="{29A9E85C-417A-4C34-B121-F3F1135873EF}" destId="{C80500B9-4647-42FD-B8FC-A8036D638057}" srcOrd="1" destOrd="0" presId="urn:microsoft.com/office/officeart/2018/5/layout/IconCircleLabelList"/>
    <dgm:cxn modelId="{53235BFB-F91A-4D66-93D9-736AB1FE2AA9}" type="presParOf" srcId="{29A9E85C-417A-4C34-B121-F3F1135873EF}" destId="{A7E662CB-797D-4E73-A894-17DF2A1ED72A}" srcOrd="2" destOrd="0" presId="urn:microsoft.com/office/officeart/2018/5/layout/IconCircleLabelList"/>
    <dgm:cxn modelId="{487E952D-6D79-4F95-9DF5-3BF39DDFCA67}" type="presParOf" srcId="{A7E662CB-797D-4E73-A894-17DF2A1ED72A}" destId="{535119F6-41FC-46B1-983F-0E48917B9420}" srcOrd="0" destOrd="0" presId="urn:microsoft.com/office/officeart/2018/5/layout/IconCircleLabelList"/>
    <dgm:cxn modelId="{18685BBC-58E1-4330-A41E-467AF404E82C}" type="presParOf" srcId="{A7E662CB-797D-4E73-A894-17DF2A1ED72A}" destId="{37086142-3A7F-4C87-AB7D-25527B3CDCEE}" srcOrd="1" destOrd="0" presId="urn:microsoft.com/office/officeart/2018/5/layout/IconCircleLabelList"/>
    <dgm:cxn modelId="{970D7C44-A046-43A9-A340-B2A5236199FA}" type="presParOf" srcId="{A7E662CB-797D-4E73-A894-17DF2A1ED72A}" destId="{0AC3BF27-F388-4EF0-9737-3C337DF3474A}" srcOrd="2" destOrd="0" presId="urn:microsoft.com/office/officeart/2018/5/layout/IconCircleLabelList"/>
    <dgm:cxn modelId="{071D163C-AF1E-4199-A9D3-70727EA131C5}" type="presParOf" srcId="{A7E662CB-797D-4E73-A894-17DF2A1ED72A}" destId="{02EA0765-957F-4905-9AD6-E4DD1CF03C70}" srcOrd="3" destOrd="0" presId="urn:microsoft.com/office/officeart/2018/5/layout/IconCircleLabelList"/>
    <dgm:cxn modelId="{C210521B-473B-44D6-A4C7-AFECED435D83}" type="presParOf" srcId="{29A9E85C-417A-4C34-B121-F3F1135873EF}" destId="{383289B6-EBD8-4392-AB67-180BCE2854F4}" srcOrd="3" destOrd="0" presId="urn:microsoft.com/office/officeart/2018/5/layout/IconCircleLabelList"/>
    <dgm:cxn modelId="{11F9EC73-9D9B-4BDD-A803-838017A58101}" type="presParOf" srcId="{29A9E85C-417A-4C34-B121-F3F1135873EF}" destId="{B72B86F7-272D-4173-812D-B2E1177E418D}" srcOrd="4" destOrd="0" presId="urn:microsoft.com/office/officeart/2018/5/layout/IconCircleLabelList"/>
    <dgm:cxn modelId="{011875D6-4505-42C0-8A73-496B13446C3C}" type="presParOf" srcId="{B72B86F7-272D-4173-812D-B2E1177E418D}" destId="{CB6B24FF-718C-4E9C-95E1-7FE6685A6AD5}" srcOrd="0" destOrd="0" presId="urn:microsoft.com/office/officeart/2018/5/layout/IconCircleLabelList"/>
    <dgm:cxn modelId="{6D62BA82-129A-4E70-B74B-0FBC902C75CC}" type="presParOf" srcId="{B72B86F7-272D-4173-812D-B2E1177E418D}" destId="{2E757F6E-F6E0-4983-927C-94E19E2319E8}" srcOrd="1" destOrd="0" presId="urn:microsoft.com/office/officeart/2018/5/layout/IconCircleLabelList"/>
    <dgm:cxn modelId="{B4D4D044-7CF5-4EA8-886A-4325F2910FDC}" type="presParOf" srcId="{B72B86F7-272D-4173-812D-B2E1177E418D}" destId="{9E04CD09-3E89-4520-824C-0E3357927FFE}" srcOrd="2" destOrd="0" presId="urn:microsoft.com/office/officeart/2018/5/layout/IconCircleLabelList"/>
    <dgm:cxn modelId="{65A6391E-4161-4E74-B947-32FF07C8851A}" type="presParOf" srcId="{B72B86F7-272D-4173-812D-B2E1177E418D}" destId="{026F3CD8-D1EB-447A-B184-B9494BD8218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17943-9B63-45E9-BCE2-647C8CE06BA0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47ADB6-703E-4EFE-8128-08F310FE4F8A}">
      <dgm:prSet/>
      <dgm:spPr/>
      <dgm:t>
        <a:bodyPr/>
        <a:lstStyle/>
        <a:p>
          <a:r>
            <a:rPr lang="en-US" dirty="0"/>
            <a:t>Recognise</a:t>
          </a:r>
        </a:p>
      </dgm:t>
    </dgm:pt>
    <dgm:pt modelId="{BE0FB84B-653B-4588-8B3D-A06CC28E3D53}" type="parTrans" cxnId="{68FC3F2D-D215-44F1-88E0-6BE11CCCEDB2}">
      <dgm:prSet/>
      <dgm:spPr/>
      <dgm:t>
        <a:bodyPr/>
        <a:lstStyle/>
        <a:p>
          <a:endParaRPr lang="en-US"/>
        </a:p>
      </dgm:t>
    </dgm:pt>
    <dgm:pt modelId="{AA0E33F2-1F46-46FC-AC52-10B1517FF77B}" type="sibTrans" cxnId="{68FC3F2D-D215-44F1-88E0-6BE11CCCEDB2}">
      <dgm:prSet/>
      <dgm:spPr/>
      <dgm:t>
        <a:bodyPr/>
        <a:lstStyle/>
        <a:p>
          <a:endParaRPr lang="en-US"/>
        </a:p>
      </dgm:t>
    </dgm:pt>
    <dgm:pt modelId="{471C072D-A337-4791-ABAB-86B5783E5144}">
      <dgm:prSet/>
      <dgm:spPr/>
      <dgm:t>
        <a:bodyPr/>
        <a:lstStyle/>
        <a:p>
          <a:r>
            <a:rPr lang="en-US"/>
            <a:t>Stabilise</a:t>
          </a:r>
        </a:p>
      </dgm:t>
    </dgm:pt>
    <dgm:pt modelId="{397B70B1-3DF5-46EA-94B5-16208EBA0D69}" type="parTrans" cxnId="{98FE9809-55CC-40BC-8486-34C1744E3D6A}">
      <dgm:prSet/>
      <dgm:spPr/>
      <dgm:t>
        <a:bodyPr/>
        <a:lstStyle/>
        <a:p>
          <a:endParaRPr lang="en-US"/>
        </a:p>
      </dgm:t>
    </dgm:pt>
    <dgm:pt modelId="{9E7B1201-DB91-4E4C-85FC-C1FF3520A65B}" type="sibTrans" cxnId="{98FE9809-55CC-40BC-8486-34C1744E3D6A}">
      <dgm:prSet/>
      <dgm:spPr/>
      <dgm:t>
        <a:bodyPr/>
        <a:lstStyle/>
        <a:p>
          <a:endParaRPr lang="en-US"/>
        </a:p>
      </dgm:t>
    </dgm:pt>
    <dgm:pt modelId="{BBB3C50F-68D2-46B8-A358-895BF9A1BBCF}">
      <dgm:prSet/>
      <dgm:spPr/>
      <dgm:t>
        <a:bodyPr/>
        <a:lstStyle/>
        <a:p>
          <a:r>
            <a:rPr lang="en-US"/>
            <a:t>Refer</a:t>
          </a:r>
        </a:p>
      </dgm:t>
    </dgm:pt>
    <dgm:pt modelId="{10FE2836-C329-436E-B74E-7E2DF9A5BCFE}" type="parTrans" cxnId="{29892BC5-13C4-4563-A730-67C5751E5CE1}">
      <dgm:prSet/>
      <dgm:spPr/>
      <dgm:t>
        <a:bodyPr/>
        <a:lstStyle/>
        <a:p>
          <a:endParaRPr lang="en-US"/>
        </a:p>
      </dgm:t>
    </dgm:pt>
    <dgm:pt modelId="{259F3AE4-3E67-49D0-8E25-1645211B0024}" type="sibTrans" cxnId="{29892BC5-13C4-4563-A730-67C5751E5CE1}">
      <dgm:prSet/>
      <dgm:spPr/>
      <dgm:t>
        <a:bodyPr/>
        <a:lstStyle/>
        <a:p>
          <a:endParaRPr lang="en-US"/>
        </a:p>
      </dgm:t>
    </dgm:pt>
    <dgm:pt modelId="{CA6205B4-94AF-E349-B7EE-E058CEC85BBB}" type="pres">
      <dgm:prSet presAssocID="{A7417943-9B63-45E9-BCE2-647C8CE06BA0}" presName="diagram" presStyleCnt="0">
        <dgm:presLayoutVars>
          <dgm:dir/>
          <dgm:resizeHandles val="exact"/>
        </dgm:presLayoutVars>
      </dgm:prSet>
      <dgm:spPr/>
    </dgm:pt>
    <dgm:pt modelId="{5039D078-3472-4C4D-BEA4-C5A74532ECFE}" type="pres">
      <dgm:prSet presAssocID="{6547ADB6-703E-4EFE-8128-08F310FE4F8A}" presName="node" presStyleLbl="node1" presStyleIdx="0" presStyleCnt="3">
        <dgm:presLayoutVars>
          <dgm:bulletEnabled val="1"/>
        </dgm:presLayoutVars>
      </dgm:prSet>
      <dgm:spPr/>
    </dgm:pt>
    <dgm:pt modelId="{9E2DE805-E1AE-3E4A-83C4-25B04E0EE401}" type="pres">
      <dgm:prSet presAssocID="{AA0E33F2-1F46-46FC-AC52-10B1517FF77B}" presName="sibTrans" presStyleCnt="0"/>
      <dgm:spPr/>
    </dgm:pt>
    <dgm:pt modelId="{D7DF2DA3-2287-8543-B7E8-6687A9ADFD3B}" type="pres">
      <dgm:prSet presAssocID="{471C072D-A337-4791-ABAB-86B5783E5144}" presName="node" presStyleLbl="node1" presStyleIdx="1" presStyleCnt="3">
        <dgm:presLayoutVars>
          <dgm:bulletEnabled val="1"/>
        </dgm:presLayoutVars>
      </dgm:prSet>
      <dgm:spPr/>
    </dgm:pt>
    <dgm:pt modelId="{9E82A24B-89BE-4F44-918F-F255C70A8796}" type="pres">
      <dgm:prSet presAssocID="{9E7B1201-DB91-4E4C-85FC-C1FF3520A65B}" presName="sibTrans" presStyleCnt="0"/>
      <dgm:spPr/>
    </dgm:pt>
    <dgm:pt modelId="{2836F6EF-12B2-8B4D-9071-B9DF05FBF514}" type="pres">
      <dgm:prSet presAssocID="{BBB3C50F-68D2-46B8-A358-895BF9A1BBCF}" presName="node" presStyleLbl="node1" presStyleIdx="2" presStyleCnt="3">
        <dgm:presLayoutVars>
          <dgm:bulletEnabled val="1"/>
        </dgm:presLayoutVars>
      </dgm:prSet>
      <dgm:spPr/>
    </dgm:pt>
  </dgm:ptLst>
  <dgm:cxnLst>
    <dgm:cxn modelId="{98FE9809-55CC-40BC-8486-34C1744E3D6A}" srcId="{A7417943-9B63-45E9-BCE2-647C8CE06BA0}" destId="{471C072D-A337-4791-ABAB-86B5783E5144}" srcOrd="1" destOrd="0" parTransId="{397B70B1-3DF5-46EA-94B5-16208EBA0D69}" sibTransId="{9E7B1201-DB91-4E4C-85FC-C1FF3520A65B}"/>
    <dgm:cxn modelId="{68FC3F2D-D215-44F1-88E0-6BE11CCCEDB2}" srcId="{A7417943-9B63-45E9-BCE2-647C8CE06BA0}" destId="{6547ADB6-703E-4EFE-8128-08F310FE4F8A}" srcOrd="0" destOrd="0" parTransId="{BE0FB84B-653B-4588-8B3D-A06CC28E3D53}" sibTransId="{AA0E33F2-1F46-46FC-AC52-10B1517FF77B}"/>
    <dgm:cxn modelId="{E5E9FF47-D54B-5343-9F94-925C7A54CBAC}" type="presOf" srcId="{6547ADB6-703E-4EFE-8128-08F310FE4F8A}" destId="{5039D078-3472-4C4D-BEA4-C5A74532ECFE}" srcOrd="0" destOrd="0" presId="urn:microsoft.com/office/officeart/2005/8/layout/default"/>
    <dgm:cxn modelId="{B8E58B67-A6CD-254D-B936-B1C126EA5582}" type="presOf" srcId="{A7417943-9B63-45E9-BCE2-647C8CE06BA0}" destId="{CA6205B4-94AF-E349-B7EE-E058CEC85BBB}" srcOrd="0" destOrd="0" presId="urn:microsoft.com/office/officeart/2005/8/layout/default"/>
    <dgm:cxn modelId="{29892BC5-13C4-4563-A730-67C5751E5CE1}" srcId="{A7417943-9B63-45E9-BCE2-647C8CE06BA0}" destId="{BBB3C50F-68D2-46B8-A358-895BF9A1BBCF}" srcOrd="2" destOrd="0" parTransId="{10FE2836-C329-436E-B74E-7E2DF9A5BCFE}" sibTransId="{259F3AE4-3E67-49D0-8E25-1645211B0024}"/>
    <dgm:cxn modelId="{DD56C2CC-C345-604F-9F58-30F199FE603F}" type="presOf" srcId="{BBB3C50F-68D2-46B8-A358-895BF9A1BBCF}" destId="{2836F6EF-12B2-8B4D-9071-B9DF05FBF514}" srcOrd="0" destOrd="0" presId="urn:microsoft.com/office/officeart/2005/8/layout/default"/>
    <dgm:cxn modelId="{30B9F5EB-3A40-8544-89AE-E1EB933D3BBE}" type="presOf" srcId="{471C072D-A337-4791-ABAB-86B5783E5144}" destId="{D7DF2DA3-2287-8543-B7E8-6687A9ADFD3B}" srcOrd="0" destOrd="0" presId="urn:microsoft.com/office/officeart/2005/8/layout/default"/>
    <dgm:cxn modelId="{E93D0C7E-F401-824D-9444-6D2E3A6FB461}" type="presParOf" srcId="{CA6205B4-94AF-E349-B7EE-E058CEC85BBB}" destId="{5039D078-3472-4C4D-BEA4-C5A74532ECFE}" srcOrd="0" destOrd="0" presId="urn:microsoft.com/office/officeart/2005/8/layout/default"/>
    <dgm:cxn modelId="{A848B96E-4B25-3B4D-84E1-85EC73446489}" type="presParOf" srcId="{CA6205B4-94AF-E349-B7EE-E058CEC85BBB}" destId="{9E2DE805-E1AE-3E4A-83C4-25B04E0EE401}" srcOrd="1" destOrd="0" presId="urn:microsoft.com/office/officeart/2005/8/layout/default"/>
    <dgm:cxn modelId="{9462E7EB-B524-4A41-8097-4ACB4457AF3F}" type="presParOf" srcId="{CA6205B4-94AF-E349-B7EE-E058CEC85BBB}" destId="{D7DF2DA3-2287-8543-B7E8-6687A9ADFD3B}" srcOrd="2" destOrd="0" presId="urn:microsoft.com/office/officeart/2005/8/layout/default"/>
    <dgm:cxn modelId="{3E6FF169-21BB-E94B-84EF-30AA2F0A76E1}" type="presParOf" srcId="{CA6205B4-94AF-E349-B7EE-E058CEC85BBB}" destId="{9E82A24B-89BE-4F44-918F-F255C70A8796}" srcOrd="3" destOrd="0" presId="urn:microsoft.com/office/officeart/2005/8/layout/default"/>
    <dgm:cxn modelId="{D48174F5-63B1-4649-8CAA-2A1F433B1AB9}" type="presParOf" srcId="{CA6205B4-94AF-E349-B7EE-E058CEC85BBB}" destId="{2836F6EF-12B2-8B4D-9071-B9DF05FBF51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B66091-8708-6344-BCB0-91640D28C5F1}" type="doc">
      <dgm:prSet loTypeId="urn:microsoft.com/office/officeart/2005/8/layout/hierarchy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77C63E8-EF28-854E-95A0-8C89FB89A2BB}">
      <dgm:prSet phldrT="[Text]"/>
      <dgm:spPr/>
      <dgm:t>
        <a:bodyPr/>
        <a:lstStyle/>
        <a:p>
          <a:r>
            <a:rPr lang="en-GB" dirty="0"/>
            <a:t>Initial impression</a:t>
          </a:r>
        </a:p>
      </dgm:t>
    </dgm:pt>
    <dgm:pt modelId="{BDBD2C4C-5624-6D41-8808-4E427B7BA843}" type="parTrans" cxnId="{A4F12F60-C6C8-194B-BB32-CD33FE9B15B8}">
      <dgm:prSet/>
      <dgm:spPr/>
      <dgm:t>
        <a:bodyPr/>
        <a:lstStyle/>
        <a:p>
          <a:endParaRPr lang="en-GB"/>
        </a:p>
      </dgm:t>
    </dgm:pt>
    <dgm:pt modelId="{35ABB13F-D700-0C47-8151-3545EB6386CE}" type="sibTrans" cxnId="{A4F12F60-C6C8-194B-BB32-CD33FE9B15B8}">
      <dgm:prSet/>
      <dgm:spPr/>
      <dgm:t>
        <a:bodyPr/>
        <a:lstStyle/>
        <a:p>
          <a:endParaRPr lang="en-GB"/>
        </a:p>
      </dgm:t>
    </dgm:pt>
    <dgm:pt modelId="{5C8E6D5C-063B-E847-95A4-7CF50A61B91B}">
      <dgm:prSet phldrT="[Text]"/>
      <dgm:spPr/>
      <dgm:t>
        <a:bodyPr/>
        <a:lstStyle/>
        <a:p>
          <a:r>
            <a:rPr lang="en-GB" dirty="0"/>
            <a:t>Unconscious</a:t>
          </a:r>
        </a:p>
      </dgm:t>
    </dgm:pt>
    <dgm:pt modelId="{0A2C2099-52F3-B047-AFA8-F76BFE9BD4BA}" type="parTrans" cxnId="{D7A4A433-D52B-FB4D-A1E9-355412FA9101}">
      <dgm:prSet/>
      <dgm:spPr/>
      <dgm:t>
        <a:bodyPr/>
        <a:lstStyle/>
        <a:p>
          <a:endParaRPr lang="en-GB"/>
        </a:p>
      </dgm:t>
    </dgm:pt>
    <dgm:pt modelId="{AA86C3E9-35F3-DF41-BE2C-78157641B5FB}" type="sibTrans" cxnId="{D7A4A433-D52B-FB4D-A1E9-355412FA9101}">
      <dgm:prSet/>
      <dgm:spPr/>
      <dgm:t>
        <a:bodyPr/>
        <a:lstStyle/>
        <a:p>
          <a:endParaRPr lang="en-GB"/>
        </a:p>
      </dgm:t>
    </dgm:pt>
    <dgm:pt modelId="{8CCFB078-5A1F-D547-9863-C2980EF79625}">
      <dgm:prSet phldrT="[Text]"/>
      <dgm:spPr/>
      <dgm:t>
        <a:bodyPr/>
        <a:lstStyle/>
        <a:p>
          <a:r>
            <a:rPr lang="en-GB" dirty="0"/>
            <a:t>BLS assessment</a:t>
          </a:r>
        </a:p>
      </dgm:t>
    </dgm:pt>
    <dgm:pt modelId="{2EC6473A-1322-F44D-92D7-356719868BC0}" type="parTrans" cxnId="{AA682DC6-1FB5-7347-B5AD-69B1A07181FE}">
      <dgm:prSet/>
      <dgm:spPr/>
      <dgm:t>
        <a:bodyPr/>
        <a:lstStyle/>
        <a:p>
          <a:endParaRPr lang="en-GB"/>
        </a:p>
      </dgm:t>
    </dgm:pt>
    <dgm:pt modelId="{B97B6BBA-15B1-3440-BE30-E23AAC39068A}" type="sibTrans" cxnId="{AA682DC6-1FB5-7347-B5AD-69B1A07181FE}">
      <dgm:prSet/>
      <dgm:spPr/>
      <dgm:t>
        <a:bodyPr/>
        <a:lstStyle/>
        <a:p>
          <a:endParaRPr lang="en-GB"/>
        </a:p>
      </dgm:t>
    </dgm:pt>
    <dgm:pt modelId="{CE34F48D-5FD6-064B-8464-4211CFAF8DDD}">
      <dgm:prSet phldrT="[Text]"/>
      <dgm:spPr/>
      <dgm:t>
        <a:bodyPr/>
        <a:lstStyle/>
        <a:p>
          <a:r>
            <a:rPr lang="en-GB" dirty="0"/>
            <a:t>Conscious</a:t>
          </a:r>
        </a:p>
      </dgm:t>
    </dgm:pt>
    <dgm:pt modelId="{5B89046D-8EF8-ED4E-9E3E-0CC2B069A8A2}" type="parTrans" cxnId="{AB024E7E-0772-0348-9600-7490D1A91194}">
      <dgm:prSet/>
      <dgm:spPr/>
      <dgm:t>
        <a:bodyPr/>
        <a:lstStyle/>
        <a:p>
          <a:endParaRPr lang="en-GB"/>
        </a:p>
      </dgm:t>
    </dgm:pt>
    <dgm:pt modelId="{B8D414FA-C96E-6C48-9440-42A9FD839F30}" type="sibTrans" cxnId="{AB024E7E-0772-0348-9600-7490D1A91194}">
      <dgm:prSet/>
      <dgm:spPr/>
      <dgm:t>
        <a:bodyPr/>
        <a:lstStyle/>
        <a:p>
          <a:endParaRPr lang="en-GB"/>
        </a:p>
      </dgm:t>
    </dgm:pt>
    <dgm:pt modelId="{69304CBF-2349-3440-857C-157534E58B17}">
      <dgm:prSet phldrT="[Text]"/>
      <dgm:spPr/>
      <dgm:t>
        <a:bodyPr/>
        <a:lstStyle/>
        <a:p>
          <a:r>
            <a:rPr lang="en-GB" dirty="0"/>
            <a:t>Primary assessment</a:t>
          </a:r>
        </a:p>
      </dgm:t>
    </dgm:pt>
    <dgm:pt modelId="{0535B2E7-E5A2-4D4E-B4CF-467657E14969}" type="parTrans" cxnId="{5698DFC2-0816-6D49-B4D6-BE0E5B1D24E0}">
      <dgm:prSet/>
      <dgm:spPr/>
      <dgm:t>
        <a:bodyPr/>
        <a:lstStyle/>
        <a:p>
          <a:endParaRPr lang="en-GB"/>
        </a:p>
      </dgm:t>
    </dgm:pt>
    <dgm:pt modelId="{24301928-8EBA-8743-930F-D185703E1469}" type="sibTrans" cxnId="{5698DFC2-0816-6D49-B4D6-BE0E5B1D24E0}">
      <dgm:prSet/>
      <dgm:spPr/>
      <dgm:t>
        <a:bodyPr/>
        <a:lstStyle/>
        <a:p>
          <a:endParaRPr lang="en-GB"/>
        </a:p>
      </dgm:t>
    </dgm:pt>
    <dgm:pt modelId="{66DC8B4C-CA94-204E-A200-3C5F5EFC7FA3}" type="pres">
      <dgm:prSet presAssocID="{C7B66091-8708-6344-BCB0-91640D28C5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C886B7-2CA2-9E4B-B0B9-D33DB05E2B21}" type="pres">
      <dgm:prSet presAssocID="{577C63E8-EF28-854E-95A0-8C89FB89A2BB}" presName="hierRoot1" presStyleCnt="0"/>
      <dgm:spPr/>
    </dgm:pt>
    <dgm:pt modelId="{02AC7D1F-2912-0446-838F-3C68C5AB742D}" type="pres">
      <dgm:prSet presAssocID="{577C63E8-EF28-854E-95A0-8C89FB89A2BB}" presName="composite" presStyleCnt="0"/>
      <dgm:spPr/>
    </dgm:pt>
    <dgm:pt modelId="{C6788920-4B28-8C47-A639-DCB3EFCCD04A}" type="pres">
      <dgm:prSet presAssocID="{577C63E8-EF28-854E-95A0-8C89FB89A2BB}" presName="background" presStyleLbl="node0" presStyleIdx="0" presStyleCnt="1"/>
      <dgm:spPr/>
    </dgm:pt>
    <dgm:pt modelId="{07CE8E40-6D31-9C49-8DF5-35B95A4E744F}" type="pres">
      <dgm:prSet presAssocID="{577C63E8-EF28-854E-95A0-8C89FB89A2BB}" presName="text" presStyleLbl="fgAcc0" presStyleIdx="0" presStyleCnt="1">
        <dgm:presLayoutVars>
          <dgm:chPref val="3"/>
        </dgm:presLayoutVars>
      </dgm:prSet>
      <dgm:spPr/>
    </dgm:pt>
    <dgm:pt modelId="{BBA87F85-2AD4-C34E-9801-B3B87B153CDE}" type="pres">
      <dgm:prSet presAssocID="{577C63E8-EF28-854E-95A0-8C89FB89A2BB}" presName="hierChild2" presStyleCnt="0"/>
      <dgm:spPr/>
    </dgm:pt>
    <dgm:pt modelId="{801DC1A3-D809-E74A-BF8B-B729BD3AC2FB}" type="pres">
      <dgm:prSet presAssocID="{0A2C2099-52F3-B047-AFA8-F76BFE9BD4BA}" presName="Name10" presStyleLbl="parChTrans1D2" presStyleIdx="0" presStyleCnt="2"/>
      <dgm:spPr/>
    </dgm:pt>
    <dgm:pt modelId="{A8154D62-044D-EF47-B214-C1BEF4A22D3E}" type="pres">
      <dgm:prSet presAssocID="{5C8E6D5C-063B-E847-95A4-7CF50A61B91B}" presName="hierRoot2" presStyleCnt="0"/>
      <dgm:spPr/>
    </dgm:pt>
    <dgm:pt modelId="{92ACEF46-A840-AC43-B19B-466588B78578}" type="pres">
      <dgm:prSet presAssocID="{5C8E6D5C-063B-E847-95A4-7CF50A61B91B}" presName="composite2" presStyleCnt="0"/>
      <dgm:spPr/>
    </dgm:pt>
    <dgm:pt modelId="{758DEA3E-89C4-2E4F-B920-D79D906C5492}" type="pres">
      <dgm:prSet presAssocID="{5C8E6D5C-063B-E847-95A4-7CF50A61B91B}" presName="background2" presStyleLbl="node2" presStyleIdx="0" presStyleCnt="2"/>
      <dgm:spPr/>
    </dgm:pt>
    <dgm:pt modelId="{062A8ED3-56CE-8340-97D3-1656A2AAD53E}" type="pres">
      <dgm:prSet presAssocID="{5C8E6D5C-063B-E847-95A4-7CF50A61B91B}" presName="text2" presStyleLbl="fgAcc2" presStyleIdx="0" presStyleCnt="2" custLinFactNeighborX="-37347" custLinFactNeighborY="-3055">
        <dgm:presLayoutVars>
          <dgm:chPref val="3"/>
        </dgm:presLayoutVars>
      </dgm:prSet>
      <dgm:spPr/>
    </dgm:pt>
    <dgm:pt modelId="{830DF788-FF0D-F149-9AA8-DA99D5D45F89}" type="pres">
      <dgm:prSet presAssocID="{5C8E6D5C-063B-E847-95A4-7CF50A61B91B}" presName="hierChild3" presStyleCnt="0"/>
      <dgm:spPr/>
    </dgm:pt>
    <dgm:pt modelId="{366461C7-3B9A-BA4F-8FBE-C6CBB7804649}" type="pres">
      <dgm:prSet presAssocID="{2EC6473A-1322-F44D-92D7-356719868BC0}" presName="Name17" presStyleLbl="parChTrans1D3" presStyleIdx="0" presStyleCnt="2"/>
      <dgm:spPr/>
    </dgm:pt>
    <dgm:pt modelId="{9F99D16A-FA27-E248-9AD3-091F2A36E195}" type="pres">
      <dgm:prSet presAssocID="{8CCFB078-5A1F-D547-9863-C2980EF79625}" presName="hierRoot3" presStyleCnt="0"/>
      <dgm:spPr/>
    </dgm:pt>
    <dgm:pt modelId="{2A48468B-4A6A-6E40-820C-F25C74D4AC84}" type="pres">
      <dgm:prSet presAssocID="{8CCFB078-5A1F-D547-9863-C2980EF79625}" presName="composite3" presStyleCnt="0"/>
      <dgm:spPr/>
    </dgm:pt>
    <dgm:pt modelId="{FDB4B898-AD0D-1A45-B332-7335C4CDEA2C}" type="pres">
      <dgm:prSet presAssocID="{8CCFB078-5A1F-D547-9863-C2980EF79625}" presName="background3" presStyleLbl="node3" presStyleIdx="0" presStyleCnt="2"/>
      <dgm:spPr/>
    </dgm:pt>
    <dgm:pt modelId="{E9921921-AA3C-014C-91B2-08CF8A38D311}" type="pres">
      <dgm:prSet presAssocID="{8CCFB078-5A1F-D547-9863-C2980EF79625}" presName="text3" presStyleLbl="fgAcc3" presStyleIdx="0" presStyleCnt="2" custLinFactNeighborX="-46078" custLinFactNeighborY="764">
        <dgm:presLayoutVars>
          <dgm:chPref val="3"/>
        </dgm:presLayoutVars>
      </dgm:prSet>
      <dgm:spPr/>
    </dgm:pt>
    <dgm:pt modelId="{12E0842A-4E71-0542-A883-9D0EDE0850D9}" type="pres">
      <dgm:prSet presAssocID="{8CCFB078-5A1F-D547-9863-C2980EF79625}" presName="hierChild4" presStyleCnt="0"/>
      <dgm:spPr/>
    </dgm:pt>
    <dgm:pt modelId="{2BFFA938-5039-864D-B2FF-C9E67A5EF3BF}" type="pres">
      <dgm:prSet presAssocID="{5B89046D-8EF8-ED4E-9E3E-0CC2B069A8A2}" presName="Name10" presStyleLbl="parChTrans1D2" presStyleIdx="1" presStyleCnt="2"/>
      <dgm:spPr/>
    </dgm:pt>
    <dgm:pt modelId="{FF4C79F5-169D-C642-9BB5-7C0296BA0F62}" type="pres">
      <dgm:prSet presAssocID="{CE34F48D-5FD6-064B-8464-4211CFAF8DDD}" presName="hierRoot2" presStyleCnt="0"/>
      <dgm:spPr/>
    </dgm:pt>
    <dgm:pt modelId="{55FA2515-11E9-5943-AE62-B39BF198FEA8}" type="pres">
      <dgm:prSet presAssocID="{CE34F48D-5FD6-064B-8464-4211CFAF8DDD}" presName="composite2" presStyleCnt="0"/>
      <dgm:spPr/>
    </dgm:pt>
    <dgm:pt modelId="{1BF25B26-97FB-0E42-A33A-33BAEA70E02C}" type="pres">
      <dgm:prSet presAssocID="{CE34F48D-5FD6-064B-8464-4211CFAF8DDD}" presName="background2" presStyleLbl="node2" presStyleIdx="1" presStyleCnt="2"/>
      <dgm:spPr/>
    </dgm:pt>
    <dgm:pt modelId="{D33FAC55-47F5-1C49-9102-8149450E34BD}" type="pres">
      <dgm:prSet presAssocID="{CE34F48D-5FD6-064B-8464-4211CFAF8DDD}" presName="text2" presStyleLbl="fgAcc2" presStyleIdx="1" presStyleCnt="2" custLinFactNeighborX="39772" custLinFactNeighborY="-3819">
        <dgm:presLayoutVars>
          <dgm:chPref val="3"/>
        </dgm:presLayoutVars>
      </dgm:prSet>
      <dgm:spPr/>
    </dgm:pt>
    <dgm:pt modelId="{CF0FE867-5725-2349-AFB4-57CCB8369CB7}" type="pres">
      <dgm:prSet presAssocID="{CE34F48D-5FD6-064B-8464-4211CFAF8DDD}" presName="hierChild3" presStyleCnt="0"/>
      <dgm:spPr/>
    </dgm:pt>
    <dgm:pt modelId="{EE0BAAFE-A03D-6B48-9DEC-3C8D8C12DE72}" type="pres">
      <dgm:prSet presAssocID="{0535B2E7-E5A2-4D4E-B4CF-467657E14969}" presName="Name17" presStyleLbl="parChTrans1D3" presStyleIdx="1" presStyleCnt="2"/>
      <dgm:spPr/>
    </dgm:pt>
    <dgm:pt modelId="{C359E215-74FE-8345-BFA0-58AA73121BFA}" type="pres">
      <dgm:prSet presAssocID="{69304CBF-2349-3440-857C-157534E58B17}" presName="hierRoot3" presStyleCnt="0"/>
      <dgm:spPr/>
    </dgm:pt>
    <dgm:pt modelId="{56DB0E0D-BEF3-C84E-AEFF-4991A6C4E7FB}" type="pres">
      <dgm:prSet presAssocID="{69304CBF-2349-3440-857C-157534E58B17}" presName="composite3" presStyleCnt="0"/>
      <dgm:spPr/>
    </dgm:pt>
    <dgm:pt modelId="{340E4CF6-C5D0-5540-8E34-E37A45035C49}" type="pres">
      <dgm:prSet presAssocID="{69304CBF-2349-3440-857C-157534E58B17}" presName="background3" presStyleLbl="node3" presStyleIdx="1" presStyleCnt="2"/>
      <dgm:spPr/>
    </dgm:pt>
    <dgm:pt modelId="{24206A44-1EBF-7B40-BDA9-DC650AE05837}" type="pres">
      <dgm:prSet presAssocID="{69304CBF-2349-3440-857C-157534E58B17}" presName="text3" presStyleLbl="fgAcc3" presStyleIdx="1" presStyleCnt="2" custLinFactNeighborX="52869" custLinFactNeighborY="-6111">
        <dgm:presLayoutVars>
          <dgm:chPref val="3"/>
        </dgm:presLayoutVars>
      </dgm:prSet>
      <dgm:spPr/>
    </dgm:pt>
    <dgm:pt modelId="{7BE9999F-B6D3-7940-82CA-41BD6410A9DB}" type="pres">
      <dgm:prSet presAssocID="{69304CBF-2349-3440-857C-157534E58B17}" presName="hierChild4" presStyleCnt="0"/>
      <dgm:spPr/>
    </dgm:pt>
  </dgm:ptLst>
  <dgm:cxnLst>
    <dgm:cxn modelId="{F5C12426-4004-E940-81F6-979CB1EBDD3E}" type="presOf" srcId="{CE34F48D-5FD6-064B-8464-4211CFAF8DDD}" destId="{D33FAC55-47F5-1C49-9102-8149450E34BD}" srcOrd="0" destOrd="0" presId="urn:microsoft.com/office/officeart/2005/8/layout/hierarchy1"/>
    <dgm:cxn modelId="{D7A4A433-D52B-FB4D-A1E9-355412FA9101}" srcId="{577C63E8-EF28-854E-95A0-8C89FB89A2BB}" destId="{5C8E6D5C-063B-E847-95A4-7CF50A61B91B}" srcOrd="0" destOrd="0" parTransId="{0A2C2099-52F3-B047-AFA8-F76BFE9BD4BA}" sibTransId="{AA86C3E9-35F3-DF41-BE2C-78157641B5FB}"/>
    <dgm:cxn modelId="{2A738B55-5088-304C-9D0C-841D7E975236}" type="presOf" srcId="{8CCFB078-5A1F-D547-9863-C2980EF79625}" destId="{E9921921-AA3C-014C-91B2-08CF8A38D311}" srcOrd="0" destOrd="0" presId="urn:microsoft.com/office/officeart/2005/8/layout/hierarchy1"/>
    <dgm:cxn modelId="{3701345B-B8DC-9E49-9226-540F4E79450B}" type="presOf" srcId="{69304CBF-2349-3440-857C-157534E58B17}" destId="{24206A44-1EBF-7B40-BDA9-DC650AE05837}" srcOrd="0" destOrd="0" presId="urn:microsoft.com/office/officeart/2005/8/layout/hierarchy1"/>
    <dgm:cxn modelId="{A4F12F60-C6C8-194B-BB32-CD33FE9B15B8}" srcId="{C7B66091-8708-6344-BCB0-91640D28C5F1}" destId="{577C63E8-EF28-854E-95A0-8C89FB89A2BB}" srcOrd="0" destOrd="0" parTransId="{BDBD2C4C-5624-6D41-8808-4E427B7BA843}" sibTransId="{35ABB13F-D700-0C47-8151-3545EB6386CE}"/>
    <dgm:cxn modelId="{F3B76B75-CDE2-784B-B560-7632C485E1B6}" type="presOf" srcId="{2EC6473A-1322-F44D-92D7-356719868BC0}" destId="{366461C7-3B9A-BA4F-8FBE-C6CBB7804649}" srcOrd="0" destOrd="0" presId="urn:microsoft.com/office/officeart/2005/8/layout/hierarchy1"/>
    <dgm:cxn modelId="{AB024E7E-0772-0348-9600-7490D1A91194}" srcId="{577C63E8-EF28-854E-95A0-8C89FB89A2BB}" destId="{CE34F48D-5FD6-064B-8464-4211CFAF8DDD}" srcOrd="1" destOrd="0" parTransId="{5B89046D-8EF8-ED4E-9E3E-0CC2B069A8A2}" sibTransId="{B8D414FA-C96E-6C48-9440-42A9FD839F30}"/>
    <dgm:cxn modelId="{20FD3F80-3F1A-EC40-950C-928516A9F6AF}" type="presOf" srcId="{0A2C2099-52F3-B047-AFA8-F76BFE9BD4BA}" destId="{801DC1A3-D809-E74A-BF8B-B729BD3AC2FB}" srcOrd="0" destOrd="0" presId="urn:microsoft.com/office/officeart/2005/8/layout/hierarchy1"/>
    <dgm:cxn modelId="{B700379A-62BD-6944-BC97-F8CC1C796A32}" type="presOf" srcId="{5C8E6D5C-063B-E847-95A4-7CF50A61B91B}" destId="{062A8ED3-56CE-8340-97D3-1656A2AAD53E}" srcOrd="0" destOrd="0" presId="urn:microsoft.com/office/officeart/2005/8/layout/hierarchy1"/>
    <dgm:cxn modelId="{DD2057AB-8FFD-6E48-8AD2-7FF5AB70341D}" type="presOf" srcId="{577C63E8-EF28-854E-95A0-8C89FB89A2BB}" destId="{07CE8E40-6D31-9C49-8DF5-35B95A4E744F}" srcOrd="0" destOrd="0" presId="urn:microsoft.com/office/officeart/2005/8/layout/hierarchy1"/>
    <dgm:cxn modelId="{41148CBE-7227-5742-98B6-2DECE0CF427A}" type="presOf" srcId="{5B89046D-8EF8-ED4E-9E3E-0CC2B069A8A2}" destId="{2BFFA938-5039-864D-B2FF-C9E67A5EF3BF}" srcOrd="0" destOrd="0" presId="urn:microsoft.com/office/officeart/2005/8/layout/hierarchy1"/>
    <dgm:cxn modelId="{5698DFC2-0816-6D49-B4D6-BE0E5B1D24E0}" srcId="{CE34F48D-5FD6-064B-8464-4211CFAF8DDD}" destId="{69304CBF-2349-3440-857C-157534E58B17}" srcOrd="0" destOrd="0" parTransId="{0535B2E7-E5A2-4D4E-B4CF-467657E14969}" sibTransId="{24301928-8EBA-8743-930F-D185703E1469}"/>
    <dgm:cxn modelId="{AA682DC6-1FB5-7347-B5AD-69B1A07181FE}" srcId="{5C8E6D5C-063B-E847-95A4-7CF50A61B91B}" destId="{8CCFB078-5A1F-D547-9863-C2980EF79625}" srcOrd="0" destOrd="0" parTransId="{2EC6473A-1322-F44D-92D7-356719868BC0}" sibTransId="{B97B6BBA-15B1-3440-BE30-E23AAC39068A}"/>
    <dgm:cxn modelId="{011680FB-12B2-EB48-87A8-FB7C906568E7}" type="presOf" srcId="{C7B66091-8708-6344-BCB0-91640D28C5F1}" destId="{66DC8B4C-CA94-204E-A200-3C5F5EFC7FA3}" srcOrd="0" destOrd="0" presId="urn:microsoft.com/office/officeart/2005/8/layout/hierarchy1"/>
    <dgm:cxn modelId="{4EA308FF-8704-3742-9F13-C6B0511D07AD}" type="presOf" srcId="{0535B2E7-E5A2-4D4E-B4CF-467657E14969}" destId="{EE0BAAFE-A03D-6B48-9DEC-3C8D8C12DE72}" srcOrd="0" destOrd="0" presId="urn:microsoft.com/office/officeart/2005/8/layout/hierarchy1"/>
    <dgm:cxn modelId="{D99B54D7-26B1-3A42-8BD8-8FBBD9432CB6}" type="presParOf" srcId="{66DC8B4C-CA94-204E-A200-3C5F5EFC7FA3}" destId="{37C886B7-2CA2-9E4B-B0B9-D33DB05E2B21}" srcOrd="0" destOrd="0" presId="urn:microsoft.com/office/officeart/2005/8/layout/hierarchy1"/>
    <dgm:cxn modelId="{A19C8BC4-2F93-6B4C-AF89-343D954FCF31}" type="presParOf" srcId="{37C886B7-2CA2-9E4B-B0B9-D33DB05E2B21}" destId="{02AC7D1F-2912-0446-838F-3C68C5AB742D}" srcOrd="0" destOrd="0" presId="urn:microsoft.com/office/officeart/2005/8/layout/hierarchy1"/>
    <dgm:cxn modelId="{A0E8957F-7215-E544-9D3D-B250698AE7D9}" type="presParOf" srcId="{02AC7D1F-2912-0446-838F-3C68C5AB742D}" destId="{C6788920-4B28-8C47-A639-DCB3EFCCD04A}" srcOrd="0" destOrd="0" presId="urn:microsoft.com/office/officeart/2005/8/layout/hierarchy1"/>
    <dgm:cxn modelId="{1C5C14BD-58D3-6044-B622-3709A8FC05FC}" type="presParOf" srcId="{02AC7D1F-2912-0446-838F-3C68C5AB742D}" destId="{07CE8E40-6D31-9C49-8DF5-35B95A4E744F}" srcOrd="1" destOrd="0" presId="urn:microsoft.com/office/officeart/2005/8/layout/hierarchy1"/>
    <dgm:cxn modelId="{F854C346-0B02-6C4B-9C52-6A34C77588E7}" type="presParOf" srcId="{37C886B7-2CA2-9E4B-B0B9-D33DB05E2B21}" destId="{BBA87F85-2AD4-C34E-9801-B3B87B153CDE}" srcOrd="1" destOrd="0" presId="urn:microsoft.com/office/officeart/2005/8/layout/hierarchy1"/>
    <dgm:cxn modelId="{B8E5F602-F190-CD49-B8AF-FE308CC3665A}" type="presParOf" srcId="{BBA87F85-2AD4-C34E-9801-B3B87B153CDE}" destId="{801DC1A3-D809-E74A-BF8B-B729BD3AC2FB}" srcOrd="0" destOrd="0" presId="urn:microsoft.com/office/officeart/2005/8/layout/hierarchy1"/>
    <dgm:cxn modelId="{BE278D07-6857-A149-A80C-3E1DF2FDF58C}" type="presParOf" srcId="{BBA87F85-2AD4-C34E-9801-B3B87B153CDE}" destId="{A8154D62-044D-EF47-B214-C1BEF4A22D3E}" srcOrd="1" destOrd="0" presId="urn:microsoft.com/office/officeart/2005/8/layout/hierarchy1"/>
    <dgm:cxn modelId="{AB6B3B8D-484E-3747-9C58-AEF2A1A2A577}" type="presParOf" srcId="{A8154D62-044D-EF47-B214-C1BEF4A22D3E}" destId="{92ACEF46-A840-AC43-B19B-466588B78578}" srcOrd="0" destOrd="0" presId="urn:microsoft.com/office/officeart/2005/8/layout/hierarchy1"/>
    <dgm:cxn modelId="{31596C3B-07CA-2B49-A95E-6C65CAA2D9BA}" type="presParOf" srcId="{92ACEF46-A840-AC43-B19B-466588B78578}" destId="{758DEA3E-89C4-2E4F-B920-D79D906C5492}" srcOrd="0" destOrd="0" presId="urn:microsoft.com/office/officeart/2005/8/layout/hierarchy1"/>
    <dgm:cxn modelId="{214D11F8-8A21-F642-A578-3E640FAF4861}" type="presParOf" srcId="{92ACEF46-A840-AC43-B19B-466588B78578}" destId="{062A8ED3-56CE-8340-97D3-1656A2AAD53E}" srcOrd="1" destOrd="0" presId="urn:microsoft.com/office/officeart/2005/8/layout/hierarchy1"/>
    <dgm:cxn modelId="{ABC8B59B-768E-5E43-9743-A0D3B93E07AF}" type="presParOf" srcId="{A8154D62-044D-EF47-B214-C1BEF4A22D3E}" destId="{830DF788-FF0D-F149-9AA8-DA99D5D45F89}" srcOrd="1" destOrd="0" presId="urn:microsoft.com/office/officeart/2005/8/layout/hierarchy1"/>
    <dgm:cxn modelId="{0B8A53F8-3B4E-2148-AF42-7D0E7472EA83}" type="presParOf" srcId="{830DF788-FF0D-F149-9AA8-DA99D5D45F89}" destId="{366461C7-3B9A-BA4F-8FBE-C6CBB7804649}" srcOrd="0" destOrd="0" presId="urn:microsoft.com/office/officeart/2005/8/layout/hierarchy1"/>
    <dgm:cxn modelId="{D01B1004-AEB6-9246-B1F1-D168D233B1F7}" type="presParOf" srcId="{830DF788-FF0D-F149-9AA8-DA99D5D45F89}" destId="{9F99D16A-FA27-E248-9AD3-091F2A36E195}" srcOrd="1" destOrd="0" presId="urn:microsoft.com/office/officeart/2005/8/layout/hierarchy1"/>
    <dgm:cxn modelId="{9D8959CA-76A3-7C44-992B-CD4A7A1D0DDD}" type="presParOf" srcId="{9F99D16A-FA27-E248-9AD3-091F2A36E195}" destId="{2A48468B-4A6A-6E40-820C-F25C74D4AC84}" srcOrd="0" destOrd="0" presId="urn:microsoft.com/office/officeart/2005/8/layout/hierarchy1"/>
    <dgm:cxn modelId="{9BD482FF-37C3-3247-8A53-4125CE7DA451}" type="presParOf" srcId="{2A48468B-4A6A-6E40-820C-F25C74D4AC84}" destId="{FDB4B898-AD0D-1A45-B332-7335C4CDEA2C}" srcOrd="0" destOrd="0" presId="urn:microsoft.com/office/officeart/2005/8/layout/hierarchy1"/>
    <dgm:cxn modelId="{B5C9B374-3E41-0D4A-A0AC-D2DAB4E7E79F}" type="presParOf" srcId="{2A48468B-4A6A-6E40-820C-F25C74D4AC84}" destId="{E9921921-AA3C-014C-91B2-08CF8A38D311}" srcOrd="1" destOrd="0" presId="urn:microsoft.com/office/officeart/2005/8/layout/hierarchy1"/>
    <dgm:cxn modelId="{B36A2035-48CC-E74D-A223-8456C9692AE7}" type="presParOf" srcId="{9F99D16A-FA27-E248-9AD3-091F2A36E195}" destId="{12E0842A-4E71-0542-A883-9D0EDE0850D9}" srcOrd="1" destOrd="0" presId="urn:microsoft.com/office/officeart/2005/8/layout/hierarchy1"/>
    <dgm:cxn modelId="{3C59195C-848C-9349-848C-F73AC61FA013}" type="presParOf" srcId="{BBA87F85-2AD4-C34E-9801-B3B87B153CDE}" destId="{2BFFA938-5039-864D-B2FF-C9E67A5EF3BF}" srcOrd="2" destOrd="0" presId="urn:microsoft.com/office/officeart/2005/8/layout/hierarchy1"/>
    <dgm:cxn modelId="{D97FF050-1463-8746-B836-898CFACC2C0F}" type="presParOf" srcId="{BBA87F85-2AD4-C34E-9801-B3B87B153CDE}" destId="{FF4C79F5-169D-C642-9BB5-7C0296BA0F62}" srcOrd="3" destOrd="0" presId="urn:microsoft.com/office/officeart/2005/8/layout/hierarchy1"/>
    <dgm:cxn modelId="{7EFCB602-5FB5-7445-BB4C-4F7BC834E9FE}" type="presParOf" srcId="{FF4C79F5-169D-C642-9BB5-7C0296BA0F62}" destId="{55FA2515-11E9-5943-AE62-B39BF198FEA8}" srcOrd="0" destOrd="0" presId="urn:microsoft.com/office/officeart/2005/8/layout/hierarchy1"/>
    <dgm:cxn modelId="{71561142-F6E4-4348-85DA-4DE8CD05E44E}" type="presParOf" srcId="{55FA2515-11E9-5943-AE62-B39BF198FEA8}" destId="{1BF25B26-97FB-0E42-A33A-33BAEA70E02C}" srcOrd="0" destOrd="0" presId="urn:microsoft.com/office/officeart/2005/8/layout/hierarchy1"/>
    <dgm:cxn modelId="{5A424B3C-CDCA-9643-9350-D40D8D1C2287}" type="presParOf" srcId="{55FA2515-11E9-5943-AE62-B39BF198FEA8}" destId="{D33FAC55-47F5-1C49-9102-8149450E34BD}" srcOrd="1" destOrd="0" presId="urn:microsoft.com/office/officeart/2005/8/layout/hierarchy1"/>
    <dgm:cxn modelId="{12303A5A-A397-3F45-9754-7186D1853827}" type="presParOf" srcId="{FF4C79F5-169D-C642-9BB5-7C0296BA0F62}" destId="{CF0FE867-5725-2349-AFB4-57CCB8369CB7}" srcOrd="1" destOrd="0" presId="urn:microsoft.com/office/officeart/2005/8/layout/hierarchy1"/>
    <dgm:cxn modelId="{22990ED7-A0E9-4F40-B95A-8372A96C6680}" type="presParOf" srcId="{CF0FE867-5725-2349-AFB4-57CCB8369CB7}" destId="{EE0BAAFE-A03D-6B48-9DEC-3C8D8C12DE72}" srcOrd="0" destOrd="0" presId="urn:microsoft.com/office/officeart/2005/8/layout/hierarchy1"/>
    <dgm:cxn modelId="{42C2A403-1BD2-EE44-A747-60D01BC220F8}" type="presParOf" srcId="{CF0FE867-5725-2349-AFB4-57CCB8369CB7}" destId="{C359E215-74FE-8345-BFA0-58AA73121BFA}" srcOrd="1" destOrd="0" presId="urn:microsoft.com/office/officeart/2005/8/layout/hierarchy1"/>
    <dgm:cxn modelId="{850F237A-8A56-F24D-A194-33B2F6837C39}" type="presParOf" srcId="{C359E215-74FE-8345-BFA0-58AA73121BFA}" destId="{56DB0E0D-BEF3-C84E-AEFF-4991A6C4E7FB}" srcOrd="0" destOrd="0" presId="urn:microsoft.com/office/officeart/2005/8/layout/hierarchy1"/>
    <dgm:cxn modelId="{492644AF-C0A1-A647-8885-2A893A10B714}" type="presParOf" srcId="{56DB0E0D-BEF3-C84E-AEFF-4991A6C4E7FB}" destId="{340E4CF6-C5D0-5540-8E34-E37A45035C49}" srcOrd="0" destOrd="0" presId="urn:microsoft.com/office/officeart/2005/8/layout/hierarchy1"/>
    <dgm:cxn modelId="{4EC4D8FB-7D06-5042-A01D-2E42FD5EF142}" type="presParOf" srcId="{56DB0E0D-BEF3-C84E-AEFF-4991A6C4E7FB}" destId="{24206A44-1EBF-7B40-BDA9-DC650AE05837}" srcOrd="1" destOrd="0" presId="urn:microsoft.com/office/officeart/2005/8/layout/hierarchy1"/>
    <dgm:cxn modelId="{C330C235-F1F5-FC41-8829-566B3A203B81}" type="presParOf" srcId="{C359E215-74FE-8345-BFA0-58AA73121BFA}" destId="{7BE9999F-B6D3-7940-82CA-41BD6410A9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BB1DB7-A7DB-47F1-AEC6-CD2B75A9D00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0A9D97-EE68-4CC3-938B-FA9DE69C2512}">
      <dgm:prSet/>
      <dgm:spPr/>
      <dgm:t>
        <a:bodyPr/>
        <a:lstStyle/>
        <a:p>
          <a:r>
            <a:rPr lang="en-US"/>
            <a:t>A – airway</a:t>
          </a:r>
        </a:p>
      </dgm:t>
    </dgm:pt>
    <dgm:pt modelId="{CAF53919-3B7A-4541-8D82-C9BD7B98A6F1}" type="parTrans" cxnId="{42F2EA8F-807F-477C-960B-EBA43B6B3C12}">
      <dgm:prSet/>
      <dgm:spPr/>
      <dgm:t>
        <a:bodyPr/>
        <a:lstStyle/>
        <a:p>
          <a:endParaRPr lang="en-US"/>
        </a:p>
      </dgm:t>
    </dgm:pt>
    <dgm:pt modelId="{74921A28-35F2-4C32-A43A-878937C6B7F3}" type="sibTrans" cxnId="{42F2EA8F-807F-477C-960B-EBA43B6B3C12}">
      <dgm:prSet/>
      <dgm:spPr/>
      <dgm:t>
        <a:bodyPr/>
        <a:lstStyle/>
        <a:p>
          <a:endParaRPr lang="en-US"/>
        </a:p>
      </dgm:t>
    </dgm:pt>
    <dgm:pt modelId="{86B3417F-886D-47E6-8E06-44C4CD08664C}">
      <dgm:prSet/>
      <dgm:spPr/>
      <dgm:t>
        <a:bodyPr/>
        <a:lstStyle/>
        <a:p>
          <a:r>
            <a:rPr lang="en-US"/>
            <a:t>B – breathing</a:t>
          </a:r>
        </a:p>
      </dgm:t>
    </dgm:pt>
    <dgm:pt modelId="{B707756B-7AC6-4D68-84EC-CA0F0A5A3117}" type="parTrans" cxnId="{65C122EC-1F89-4024-B41D-909CC6F60F75}">
      <dgm:prSet/>
      <dgm:spPr/>
      <dgm:t>
        <a:bodyPr/>
        <a:lstStyle/>
        <a:p>
          <a:endParaRPr lang="en-US"/>
        </a:p>
      </dgm:t>
    </dgm:pt>
    <dgm:pt modelId="{08EBF9CB-D55F-4E43-BAD0-DF0CC5EEC2FC}" type="sibTrans" cxnId="{65C122EC-1F89-4024-B41D-909CC6F60F75}">
      <dgm:prSet/>
      <dgm:spPr/>
      <dgm:t>
        <a:bodyPr/>
        <a:lstStyle/>
        <a:p>
          <a:endParaRPr lang="en-US"/>
        </a:p>
      </dgm:t>
    </dgm:pt>
    <dgm:pt modelId="{DF519642-FE6B-48D1-B8B9-D93C4C169ED8}">
      <dgm:prSet/>
      <dgm:spPr/>
      <dgm:t>
        <a:bodyPr/>
        <a:lstStyle/>
        <a:p>
          <a:r>
            <a:rPr lang="en-US"/>
            <a:t>C – circulation</a:t>
          </a:r>
        </a:p>
      </dgm:t>
    </dgm:pt>
    <dgm:pt modelId="{568A6CFC-D5F5-4F62-B351-458F597AB9D8}" type="parTrans" cxnId="{E49F92B0-FBF3-45B6-ABDA-25A629CC9594}">
      <dgm:prSet/>
      <dgm:spPr/>
      <dgm:t>
        <a:bodyPr/>
        <a:lstStyle/>
        <a:p>
          <a:endParaRPr lang="en-US"/>
        </a:p>
      </dgm:t>
    </dgm:pt>
    <dgm:pt modelId="{C41DAE35-C77C-4B99-82A5-A5D1B7D0B592}" type="sibTrans" cxnId="{E49F92B0-FBF3-45B6-ABDA-25A629CC9594}">
      <dgm:prSet/>
      <dgm:spPr/>
      <dgm:t>
        <a:bodyPr/>
        <a:lstStyle/>
        <a:p>
          <a:endParaRPr lang="en-US"/>
        </a:p>
      </dgm:t>
    </dgm:pt>
    <dgm:pt modelId="{48FA8AD0-0547-4186-8F56-7C5BA66B20AA}">
      <dgm:prSet/>
      <dgm:spPr/>
      <dgm:t>
        <a:bodyPr/>
        <a:lstStyle/>
        <a:p>
          <a:r>
            <a:rPr lang="en-US"/>
            <a:t>D – disability (AVPU + glucose)</a:t>
          </a:r>
        </a:p>
      </dgm:t>
    </dgm:pt>
    <dgm:pt modelId="{EE65EDD2-CBED-4568-A339-8AC50C36173E}" type="parTrans" cxnId="{B2A9BEEE-C8D2-4FA0-BB62-A31A7805B8F0}">
      <dgm:prSet/>
      <dgm:spPr/>
      <dgm:t>
        <a:bodyPr/>
        <a:lstStyle/>
        <a:p>
          <a:endParaRPr lang="en-US"/>
        </a:p>
      </dgm:t>
    </dgm:pt>
    <dgm:pt modelId="{55A588C7-7359-40EC-9B63-5C56DE4A7E98}" type="sibTrans" cxnId="{B2A9BEEE-C8D2-4FA0-BB62-A31A7805B8F0}">
      <dgm:prSet/>
      <dgm:spPr/>
      <dgm:t>
        <a:bodyPr/>
        <a:lstStyle/>
        <a:p>
          <a:endParaRPr lang="en-US"/>
        </a:p>
      </dgm:t>
    </dgm:pt>
    <dgm:pt modelId="{24CE1A19-B857-45FB-B492-34CC8E761514}">
      <dgm:prSet/>
      <dgm:spPr/>
      <dgm:t>
        <a:bodyPr/>
        <a:lstStyle/>
        <a:p>
          <a:r>
            <a:rPr lang="en-US"/>
            <a:t>E – exposure</a:t>
          </a:r>
        </a:p>
      </dgm:t>
    </dgm:pt>
    <dgm:pt modelId="{4E0FD91D-BDE6-4092-AA66-4B5C7682FE96}" type="parTrans" cxnId="{F59284BE-B424-43FA-99F6-6EB66A631404}">
      <dgm:prSet/>
      <dgm:spPr/>
      <dgm:t>
        <a:bodyPr/>
        <a:lstStyle/>
        <a:p>
          <a:endParaRPr lang="en-US"/>
        </a:p>
      </dgm:t>
    </dgm:pt>
    <dgm:pt modelId="{19A302B7-F73C-471E-92D3-E7F7D023166E}" type="sibTrans" cxnId="{F59284BE-B424-43FA-99F6-6EB66A631404}">
      <dgm:prSet/>
      <dgm:spPr/>
      <dgm:t>
        <a:bodyPr/>
        <a:lstStyle/>
        <a:p>
          <a:endParaRPr lang="en-US"/>
        </a:p>
      </dgm:t>
    </dgm:pt>
    <dgm:pt modelId="{2189B1A8-1EFE-F04E-BE62-208972CEC8AB}" type="pres">
      <dgm:prSet presAssocID="{79BB1DB7-A7DB-47F1-AEC6-CD2B75A9D006}" presName="linear" presStyleCnt="0">
        <dgm:presLayoutVars>
          <dgm:animLvl val="lvl"/>
          <dgm:resizeHandles val="exact"/>
        </dgm:presLayoutVars>
      </dgm:prSet>
      <dgm:spPr/>
    </dgm:pt>
    <dgm:pt modelId="{07B489A3-46F9-9343-8851-F549D41F7B90}" type="pres">
      <dgm:prSet presAssocID="{080A9D97-EE68-4CC3-938B-FA9DE69C25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D67F9FF-2FD1-AE4A-9D8B-C7D9528A740A}" type="pres">
      <dgm:prSet presAssocID="{74921A28-35F2-4C32-A43A-878937C6B7F3}" presName="spacer" presStyleCnt="0"/>
      <dgm:spPr/>
    </dgm:pt>
    <dgm:pt modelId="{0BDF1869-59FC-2F46-89FC-67596F34E449}" type="pres">
      <dgm:prSet presAssocID="{86B3417F-886D-47E6-8E06-44C4CD08664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F6294E8-1493-D54E-92DD-054024B0C919}" type="pres">
      <dgm:prSet presAssocID="{08EBF9CB-D55F-4E43-BAD0-DF0CC5EEC2FC}" presName="spacer" presStyleCnt="0"/>
      <dgm:spPr/>
    </dgm:pt>
    <dgm:pt modelId="{E974754E-2B76-AB46-9537-548E6C25A3CF}" type="pres">
      <dgm:prSet presAssocID="{DF519642-FE6B-48D1-B8B9-D93C4C169E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33DF6EC-12C2-144F-9919-BEAD374A10B7}" type="pres">
      <dgm:prSet presAssocID="{C41DAE35-C77C-4B99-82A5-A5D1B7D0B592}" presName="spacer" presStyleCnt="0"/>
      <dgm:spPr/>
    </dgm:pt>
    <dgm:pt modelId="{705A6CAA-D68A-5643-BD15-E105338BFACA}" type="pres">
      <dgm:prSet presAssocID="{48FA8AD0-0547-4186-8F56-7C5BA66B20A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83AF370-D135-7149-90A6-B364BC9D71B3}" type="pres">
      <dgm:prSet presAssocID="{55A588C7-7359-40EC-9B63-5C56DE4A7E98}" presName="spacer" presStyleCnt="0"/>
      <dgm:spPr/>
    </dgm:pt>
    <dgm:pt modelId="{12F194BB-EDE9-7143-B48D-515252BA8A0A}" type="pres">
      <dgm:prSet presAssocID="{24CE1A19-B857-45FB-B492-34CC8E76151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902FE0A-F504-DA41-A840-C8601B662CE0}" type="presOf" srcId="{24CE1A19-B857-45FB-B492-34CC8E761514}" destId="{12F194BB-EDE9-7143-B48D-515252BA8A0A}" srcOrd="0" destOrd="0" presId="urn:microsoft.com/office/officeart/2005/8/layout/vList2"/>
    <dgm:cxn modelId="{DCBCC414-A075-F347-881D-343297A42EAC}" type="presOf" srcId="{86B3417F-886D-47E6-8E06-44C4CD08664C}" destId="{0BDF1869-59FC-2F46-89FC-67596F34E449}" srcOrd="0" destOrd="0" presId="urn:microsoft.com/office/officeart/2005/8/layout/vList2"/>
    <dgm:cxn modelId="{8B96283D-D36E-5F4A-81D7-590C8D0B1B5B}" type="presOf" srcId="{48FA8AD0-0547-4186-8F56-7C5BA66B20AA}" destId="{705A6CAA-D68A-5643-BD15-E105338BFACA}" srcOrd="0" destOrd="0" presId="urn:microsoft.com/office/officeart/2005/8/layout/vList2"/>
    <dgm:cxn modelId="{42F2EA8F-807F-477C-960B-EBA43B6B3C12}" srcId="{79BB1DB7-A7DB-47F1-AEC6-CD2B75A9D006}" destId="{080A9D97-EE68-4CC3-938B-FA9DE69C2512}" srcOrd="0" destOrd="0" parTransId="{CAF53919-3B7A-4541-8D82-C9BD7B98A6F1}" sibTransId="{74921A28-35F2-4C32-A43A-878937C6B7F3}"/>
    <dgm:cxn modelId="{E49F92B0-FBF3-45B6-ABDA-25A629CC9594}" srcId="{79BB1DB7-A7DB-47F1-AEC6-CD2B75A9D006}" destId="{DF519642-FE6B-48D1-B8B9-D93C4C169ED8}" srcOrd="2" destOrd="0" parTransId="{568A6CFC-D5F5-4F62-B351-458F597AB9D8}" sibTransId="{C41DAE35-C77C-4B99-82A5-A5D1B7D0B592}"/>
    <dgm:cxn modelId="{6C2E85B2-09E4-5F40-ADBE-86C4EB63E4B6}" type="presOf" srcId="{79BB1DB7-A7DB-47F1-AEC6-CD2B75A9D006}" destId="{2189B1A8-1EFE-F04E-BE62-208972CEC8AB}" srcOrd="0" destOrd="0" presId="urn:microsoft.com/office/officeart/2005/8/layout/vList2"/>
    <dgm:cxn modelId="{F59284BE-B424-43FA-99F6-6EB66A631404}" srcId="{79BB1DB7-A7DB-47F1-AEC6-CD2B75A9D006}" destId="{24CE1A19-B857-45FB-B492-34CC8E761514}" srcOrd="4" destOrd="0" parTransId="{4E0FD91D-BDE6-4092-AA66-4B5C7682FE96}" sibTransId="{19A302B7-F73C-471E-92D3-E7F7D023166E}"/>
    <dgm:cxn modelId="{125C98CC-8AF3-624B-9F08-A296ABC2010D}" type="presOf" srcId="{080A9D97-EE68-4CC3-938B-FA9DE69C2512}" destId="{07B489A3-46F9-9343-8851-F549D41F7B90}" srcOrd="0" destOrd="0" presId="urn:microsoft.com/office/officeart/2005/8/layout/vList2"/>
    <dgm:cxn modelId="{1C3C84EB-9044-D248-86A5-62AF409061AC}" type="presOf" srcId="{DF519642-FE6B-48D1-B8B9-D93C4C169ED8}" destId="{E974754E-2B76-AB46-9537-548E6C25A3CF}" srcOrd="0" destOrd="0" presId="urn:microsoft.com/office/officeart/2005/8/layout/vList2"/>
    <dgm:cxn modelId="{65C122EC-1F89-4024-B41D-909CC6F60F75}" srcId="{79BB1DB7-A7DB-47F1-AEC6-CD2B75A9D006}" destId="{86B3417F-886D-47E6-8E06-44C4CD08664C}" srcOrd="1" destOrd="0" parTransId="{B707756B-7AC6-4D68-84EC-CA0F0A5A3117}" sibTransId="{08EBF9CB-D55F-4E43-BAD0-DF0CC5EEC2FC}"/>
    <dgm:cxn modelId="{B2A9BEEE-C8D2-4FA0-BB62-A31A7805B8F0}" srcId="{79BB1DB7-A7DB-47F1-AEC6-CD2B75A9D006}" destId="{48FA8AD0-0547-4186-8F56-7C5BA66B20AA}" srcOrd="3" destOrd="0" parTransId="{EE65EDD2-CBED-4568-A339-8AC50C36173E}" sibTransId="{55A588C7-7359-40EC-9B63-5C56DE4A7E98}"/>
    <dgm:cxn modelId="{411ECEC7-0E69-444D-B0CB-6AF5B0A89452}" type="presParOf" srcId="{2189B1A8-1EFE-F04E-BE62-208972CEC8AB}" destId="{07B489A3-46F9-9343-8851-F549D41F7B90}" srcOrd="0" destOrd="0" presId="urn:microsoft.com/office/officeart/2005/8/layout/vList2"/>
    <dgm:cxn modelId="{06EB808B-E100-B64A-8055-63D3C82A6B54}" type="presParOf" srcId="{2189B1A8-1EFE-F04E-BE62-208972CEC8AB}" destId="{9D67F9FF-2FD1-AE4A-9D8B-C7D9528A740A}" srcOrd="1" destOrd="0" presId="urn:microsoft.com/office/officeart/2005/8/layout/vList2"/>
    <dgm:cxn modelId="{1C67C891-E2FA-9B4B-B4C8-52B71CFDDE54}" type="presParOf" srcId="{2189B1A8-1EFE-F04E-BE62-208972CEC8AB}" destId="{0BDF1869-59FC-2F46-89FC-67596F34E449}" srcOrd="2" destOrd="0" presId="urn:microsoft.com/office/officeart/2005/8/layout/vList2"/>
    <dgm:cxn modelId="{2D50B76D-3DE4-414D-A601-4692DB201B35}" type="presParOf" srcId="{2189B1A8-1EFE-F04E-BE62-208972CEC8AB}" destId="{2F6294E8-1493-D54E-92DD-054024B0C919}" srcOrd="3" destOrd="0" presId="urn:microsoft.com/office/officeart/2005/8/layout/vList2"/>
    <dgm:cxn modelId="{C1E5C1DB-BEE8-3946-BE51-656A795CE880}" type="presParOf" srcId="{2189B1A8-1EFE-F04E-BE62-208972CEC8AB}" destId="{E974754E-2B76-AB46-9537-548E6C25A3CF}" srcOrd="4" destOrd="0" presId="urn:microsoft.com/office/officeart/2005/8/layout/vList2"/>
    <dgm:cxn modelId="{C345568E-F7CC-D341-B407-630D3D78DF55}" type="presParOf" srcId="{2189B1A8-1EFE-F04E-BE62-208972CEC8AB}" destId="{133DF6EC-12C2-144F-9919-BEAD374A10B7}" srcOrd="5" destOrd="0" presId="urn:microsoft.com/office/officeart/2005/8/layout/vList2"/>
    <dgm:cxn modelId="{1DA72532-8807-204B-8427-7DEABAF20FDD}" type="presParOf" srcId="{2189B1A8-1EFE-F04E-BE62-208972CEC8AB}" destId="{705A6CAA-D68A-5643-BD15-E105338BFACA}" srcOrd="6" destOrd="0" presId="urn:microsoft.com/office/officeart/2005/8/layout/vList2"/>
    <dgm:cxn modelId="{47D75F35-5E88-A641-9929-0B202CFA1974}" type="presParOf" srcId="{2189B1A8-1EFE-F04E-BE62-208972CEC8AB}" destId="{283AF370-D135-7149-90A6-B364BC9D71B3}" srcOrd="7" destOrd="0" presId="urn:microsoft.com/office/officeart/2005/8/layout/vList2"/>
    <dgm:cxn modelId="{86D4F56E-F026-204C-88CE-0BB593F0C490}" type="presParOf" srcId="{2189B1A8-1EFE-F04E-BE62-208972CEC8AB}" destId="{12F194BB-EDE9-7143-B48D-515252BA8A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4C0BC8-6A88-4408-8429-0664A4F6509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32110E-50BB-4617-8052-B8498B1912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Treat if &gt;5 minutes: Benzo</a:t>
          </a:r>
        </a:p>
      </dgm:t>
    </dgm:pt>
    <dgm:pt modelId="{E82E67D1-BA9E-466C-BFCE-AD1C4B66D31F}" type="parTrans" cxnId="{DD45106D-C425-40F3-B24B-B24A171E944E}">
      <dgm:prSet/>
      <dgm:spPr/>
      <dgm:t>
        <a:bodyPr/>
        <a:lstStyle/>
        <a:p>
          <a:endParaRPr lang="en-US"/>
        </a:p>
      </dgm:t>
    </dgm:pt>
    <dgm:pt modelId="{42FC1A48-5C9E-4AAA-B0AB-6225857666E3}" type="sibTrans" cxnId="{DD45106D-C425-40F3-B24B-B24A171E944E}">
      <dgm:prSet/>
      <dgm:spPr/>
      <dgm:t>
        <a:bodyPr/>
        <a:lstStyle/>
        <a:p>
          <a:endParaRPr lang="en-US"/>
        </a:p>
      </dgm:t>
    </dgm:pt>
    <dgm:pt modelId="{FA4ADBEF-02DA-46E1-99FB-2896FDDC10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Protect airway</a:t>
          </a:r>
        </a:p>
      </dgm:t>
    </dgm:pt>
    <dgm:pt modelId="{976AB6A2-280B-4103-85E2-75C4E0E712BA}" type="parTrans" cxnId="{C534A20E-72C7-413F-899E-14341A63CE75}">
      <dgm:prSet/>
      <dgm:spPr/>
      <dgm:t>
        <a:bodyPr/>
        <a:lstStyle/>
        <a:p>
          <a:endParaRPr lang="en-US"/>
        </a:p>
      </dgm:t>
    </dgm:pt>
    <dgm:pt modelId="{540EC877-4F42-4821-9493-C4D5357E89C1}" type="sibTrans" cxnId="{C534A20E-72C7-413F-899E-14341A63CE75}">
      <dgm:prSet/>
      <dgm:spPr/>
      <dgm:t>
        <a:bodyPr/>
        <a:lstStyle/>
        <a:p>
          <a:endParaRPr lang="en-US"/>
        </a:p>
      </dgm:t>
    </dgm:pt>
    <dgm:pt modelId="{F08E11B8-342B-4FF8-BB2A-1C4A743C94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Check glucose</a:t>
          </a:r>
        </a:p>
      </dgm:t>
    </dgm:pt>
    <dgm:pt modelId="{CB9D8D4B-D637-44D8-8C2E-C7679FB248CD}" type="parTrans" cxnId="{C582B9CE-CFC0-498E-AC4B-5FF65178BE96}">
      <dgm:prSet/>
      <dgm:spPr/>
      <dgm:t>
        <a:bodyPr/>
        <a:lstStyle/>
        <a:p>
          <a:endParaRPr lang="en-US"/>
        </a:p>
      </dgm:t>
    </dgm:pt>
    <dgm:pt modelId="{53898BA2-FE1F-4271-8868-3BA059516255}" type="sibTrans" cxnId="{C582B9CE-CFC0-498E-AC4B-5FF65178BE96}">
      <dgm:prSet/>
      <dgm:spPr/>
      <dgm:t>
        <a:bodyPr/>
        <a:lstStyle/>
        <a:p>
          <a:endParaRPr lang="en-US"/>
        </a:p>
      </dgm:t>
    </dgm:pt>
    <dgm:pt modelId="{F877DCA6-7840-4626-AFD3-0CC8BB14D377}" type="pres">
      <dgm:prSet presAssocID="{6B4C0BC8-6A88-4408-8429-0664A4F65093}" presName="root" presStyleCnt="0">
        <dgm:presLayoutVars>
          <dgm:dir/>
          <dgm:resizeHandles val="exact"/>
        </dgm:presLayoutVars>
      </dgm:prSet>
      <dgm:spPr/>
    </dgm:pt>
    <dgm:pt modelId="{E1FA5A9A-875F-4C6B-8A0C-DC18322178FF}" type="pres">
      <dgm:prSet presAssocID="{A632110E-50BB-4617-8052-B8498B191244}" presName="compNode" presStyleCnt="0"/>
      <dgm:spPr/>
    </dgm:pt>
    <dgm:pt modelId="{57C4C378-8283-41D6-A3FB-3231CDC20967}" type="pres">
      <dgm:prSet presAssocID="{A632110E-50BB-4617-8052-B8498B191244}" presName="bgRect" presStyleLbl="bgShp" presStyleIdx="0" presStyleCnt="3"/>
      <dgm:spPr/>
    </dgm:pt>
    <dgm:pt modelId="{56531985-D55C-43A0-B388-51E895F856CD}" type="pres">
      <dgm:prSet presAssocID="{A632110E-50BB-4617-8052-B8498B1912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6E0C0E7-7917-46B1-AE57-26BB5996EA27}" type="pres">
      <dgm:prSet presAssocID="{A632110E-50BB-4617-8052-B8498B191244}" presName="spaceRect" presStyleCnt="0"/>
      <dgm:spPr/>
    </dgm:pt>
    <dgm:pt modelId="{B10BFFEF-25C1-4FCB-AD42-DB9DBF2A510E}" type="pres">
      <dgm:prSet presAssocID="{A632110E-50BB-4617-8052-B8498B191244}" presName="parTx" presStyleLbl="revTx" presStyleIdx="0" presStyleCnt="3">
        <dgm:presLayoutVars>
          <dgm:chMax val="0"/>
          <dgm:chPref val="0"/>
        </dgm:presLayoutVars>
      </dgm:prSet>
      <dgm:spPr/>
    </dgm:pt>
    <dgm:pt modelId="{31F8A8F2-B404-45FA-9480-64360BF6A22E}" type="pres">
      <dgm:prSet presAssocID="{42FC1A48-5C9E-4AAA-B0AB-6225857666E3}" presName="sibTrans" presStyleCnt="0"/>
      <dgm:spPr/>
    </dgm:pt>
    <dgm:pt modelId="{A4D5DF70-7AEE-4940-9503-FBC34D754924}" type="pres">
      <dgm:prSet presAssocID="{FA4ADBEF-02DA-46E1-99FB-2896FDDC10B9}" presName="compNode" presStyleCnt="0"/>
      <dgm:spPr/>
    </dgm:pt>
    <dgm:pt modelId="{F844A9BA-11CB-4365-B4E7-30EDDD383CD0}" type="pres">
      <dgm:prSet presAssocID="{FA4ADBEF-02DA-46E1-99FB-2896FDDC10B9}" presName="bgRect" presStyleLbl="bgShp" presStyleIdx="1" presStyleCnt="3"/>
      <dgm:spPr/>
    </dgm:pt>
    <dgm:pt modelId="{3C0D042A-7AE2-4FAE-A8A5-B22A802AFC15}" type="pres">
      <dgm:prSet presAssocID="{FA4ADBEF-02DA-46E1-99FB-2896FDDC10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28EBFEF4-4D1A-4504-993A-4A3FCF81BCF1}" type="pres">
      <dgm:prSet presAssocID="{FA4ADBEF-02DA-46E1-99FB-2896FDDC10B9}" presName="spaceRect" presStyleCnt="0"/>
      <dgm:spPr/>
    </dgm:pt>
    <dgm:pt modelId="{604D88BF-A415-4A1A-8D29-8D402819C584}" type="pres">
      <dgm:prSet presAssocID="{FA4ADBEF-02DA-46E1-99FB-2896FDDC10B9}" presName="parTx" presStyleLbl="revTx" presStyleIdx="1" presStyleCnt="3">
        <dgm:presLayoutVars>
          <dgm:chMax val="0"/>
          <dgm:chPref val="0"/>
        </dgm:presLayoutVars>
      </dgm:prSet>
      <dgm:spPr/>
    </dgm:pt>
    <dgm:pt modelId="{797DF503-BC95-4536-93C1-64CE049E7B3F}" type="pres">
      <dgm:prSet presAssocID="{540EC877-4F42-4821-9493-C4D5357E89C1}" presName="sibTrans" presStyleCnt="0"/>
      <dgm:spPr/>
    </dgm:pt>
    <dgm:pt modelId="{D0FC843D-9E31-4A66-B3E0-29A599BC79C1}" type="pres">
      <dgm:prSet presAssocID="{F08E11B8-342B-4FF8-BB2A-1C4A743C940C}" presName="compNode" presStyleCnt="0"/>
      <dgm:spPr/>
    </dgm:pt>
    <dgm:pt modelId="{7A22139F-897E-4BC0-A53E-1C7047A46DEB}" type="pres">
      <dgm:prSet presAssocID="{F08E11B8-342B-4FF8-BB2A-1C4A743C940C}" presName="bgRect" presStyleLbl="bgShp" presStyleIdx="2" presStyleCnt="3"/>
      <dgm:spPr/>
    </dgm:pt>
    <dgm:pt modelId="{98A4E285-FCD3-449B-9FB1-5B1CD4ECBCD6}" type="pres">
      <dgm:prSet presAssocID="{F08E11B8-342B-4FF8-BB2A-1C4A743C94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A304143F-2151-4CC0-8F79-83A1D47A0FC0}" type="pres">
      <dgm:prSet presAssocID="{F08E11B8-342B-4FF8-BB2A-1C4A743C940C}" presName="spaceRect" presStyleCnt="0"/>
      <dgm:spPr/>
    </dgm:pt>
    <dgm:pt modelId="{2AA882C8-1BAD-417E-8655-5FE59D3E316A}" type="pres">
      <dgm:prSet presAssocID="{F08E11B8-342B-4FF8-BB2A-1C4A743C940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534A20E-72C7-413F-899E-14341A63CE75}" srcId="{6B4C0BC8-6A88-4408-8429-0664A4F65093}" destId="{FA4ADBEF-02DA-46E1-99FB-2896FDDC10B9}" srcOrd="1" destOrd="0" parTransId="{976AB6A2-280B-4103-85E2-75C4E0E712BA}" sibTransId="{540EC877-4F42-4821-9493-C4D5357E89C1}"/>
    <dgm:cxn modelId="{DD45106D-C425-40F3-B24B-B24A171E944E}" srcId="{6B4C0BC8-6A88-4408-8429-0664A4F65093}" destId="{A632110E-50BB-4617-8052-B8498B191244}" srcOrd="0" destOrd="0" parTransId="{E82E67D1-BA9E-466C-BFCE-AD1C4B66D31F}" sibTransId="{42FC1A48-5C9E-4AAA-B0AB-6225857666E3}"/>
    <dgm:cxn modelId="{26225BAE-5856-4458-B064-E5FB833759D5}" type="presOf" srcId="{A632110E-50BB-4617-8052-B8498B191244}" destId="{B10BFFEF-25C1-4FCB-AD42-DB9DBF2A510E}" srcOrd="0" destOrd="0" presId="urn:microsoft.com/office/officeart/2018/2/layout/IconVerticalSolidList"/>
    <dgm:cxn modelId="{886ED4BC-254A-4A12-849C-54A4A6563B51}" type="presOf" srcId="{F08E11B8-342B-4FF8-BB2A-1C4A743C940C}" destId="{2AA882C8-1BAD-417E-8655-5FE59D3E316A}" srcOrd="0" destOrd="0" presId="urn:microsoft.com/office/officeart/2018/2/layout/IconVerticalSolidList"/>
    <dgm:cxn modelId="{C582B9CE-CFC0-498E-AC4B-5FF65178BE96}" srcId="{6B4C0BC8-6A88-4408-8429-0664A4F65093}" destId="{F08E11B8-342B-4FF8-BB2A-1C4A743C940C}" srcOrd="2" destOrd="0" parTransId="{CB9D8D4B-D637-44D8-8C2E-C7679FB248CD}" sibTransId="{53898BA2-FE1F-4271-8868-3BA059516255}"/>
    <dgm:cxn modelId="{23D4EEEE-A216-4014-ABE4-CACFCF727D79}" type="presOf" srcId="{6B4C0BC8-6A88-4408-8429-0664A4F65093}" destId="{F877DCA6-7840-4626-AFD3-0CC8BB14D377}" srcOrd="0" destOrd="0" presId="urn:microsoft.com/office/officeart/2018/2/layout/IconVerticalSolidList"/>
    <dgm:cxn modelId="{E0CAEEFB-5F07-4C12-96DB-A2B21D566A59}" type="presOf" srcId="{FA4ADBEF-02DA-46E1-99FB-2896FDDC10B9}" destId="{604D88BF-A415-4A1A-8D29-8D402819C584}" srcOrd="0" destOrd="0" presId="urn:microsoft.com/office/officeart/2018/2/layout/IconVerticalSolidList"/>
    <dgm:cxn modelId="{E914C8F1-BBC5-4D88-81D8-C81D240B4F6E}" type="presParOf" srcId="{F877DCA6-7840-4626-AFD3-0CC8BB14D377}" destId="{E1FA5A9A-875F-4C6B-8A0C-DC18322178FF}" srcOrd="0" destOrd="0" presId="urn:microsoft.com/office/officeart/2018/2/layout/IconVerticalSolidList"/>
    <dgm:cxn modelId="{803DB0A7-B94C-4F02-A710-FB46682C46B4}" type="presParOf" srcId="{E1FA5A9A-875F-4C6B-8A0C-DC18322178FF}" destId="{57C4C378-8283-41D6-A3FB-3231CDC20967}" srcOrd="0" destOrd="0" presId="urn:microsoft.com/office/officeart/2018/2/layout/IconVerticalSolidList"/>
    <dgm:cxn modelId="{BA2A8B29-164C-47DE-BCCE-05B13BFCC7AB}" type="presParOf" srcId="{E1FA5A9A-875F-4C6B-8A0C-DC18322178FF}" destId="{56531985-D55C-43A0-B388-51E895F856CD}" srcOrd="1" destOrd="0" presId="urn:microsoft.com/office/officeart/2018/2/layout/IconVerticalSolidList"/>
    <dgm:cxn modelId="{AADBF95D-D52B-447F-9D92-FD5954DB20A0}" type="presParOf" srcId="{E1FA5A9A-875F-4C6B-8A0C-DC18322178FF}" destId="{76E0C0E7-7917-46B1-AE57-26BB5996EA27}" srcOrd="2" destOrd="0" presId="urn:microsoft.com/office/officeart/2018/2/layout/IconVerticalSolidList"/>
    <dgm:cxn modelId="{E8312000-0F1D-4E57-ADE6-0D024A9655D7}" type="presParOf" srcId="{E1FA5A9A-875F-4C6B-8A0C-DC18322178FF}" destId="{B10BFFEF-25C1-4FCB-AD42-DB9DBF2A510E}" srcOrd="3" destOrd="0" presId="urn:microsoft.com/office/officeart/2018/2/layout/IconVerticalSolidList"/>
    <dgm:cxn modelId="{B21BB3E7-7885-4DAB-AC80-FF6217DDF8CB}" type="presParOf" srcId="{F877DCA6-7840-4626-AFD3-0CC8BB14D377}" destId="{31F8A8F2-B404-45FA-9480-64360BF6A22E}" srcOrd="1" destOrd="0" presId="urn:microsoft.com/office/officeart/2018/2/layout/IconVerticalSolidList"/>
    <dgm:cxn modelId="{8426C674-3B19-4DDA-84CE-53D7AB0A8E75}" type="presParOf" srcId="{F877DCA6-7840-4626-AFD3-0CC8BB14D377}" destId="{A4D5DF70-7AEE-4940-9503-FBC34D754924}" srcOrd="2" destOrd="0" presId="urn:microsoft.com/office/officeart/2018/2/layout/IconVerticalSolidList"/>
    <dgm:cxn modelId="{F82758A0-E5D6-4C02-BE94-B85AEFA1503E}" type="presParOf" srcId="{A4D5DF70-7AEE-4940-9503-FBC34D754924}" destId="{F844A9BA-11CB-4365-B4E7-30EDDD383CD0}" srcOrd="0" destOrd="0" presId="urn:microsoft.com/office/officeart/2018/2/layout/IconVerticalSolidList"/>
    <dgm:cxn modelId="{A7DCD70C-B94F-4DA6-8E7F-096B6ECA4A04}" type="presParOf" srcId="{A4D5DF70-7AEE-4940-9503-FBC34D754924}" destId="{3C0D042A-7AE2-4FAE-A8A5-B22A802AFC15}" srcOrd="1" destOrd="0" presId="urn:microsoft.com/office/officeart/2018/2/layout/IconVerticalSolidList"/>
    <dgm:cxn modelId="{6E13F53D-FC40-4EE5-8F7C-E0429C18019F}" type="presParOf" srcId="{A4D5DF70-7AEE-4940-9503-FBC34D754924}" destId="{28EBFEF4-4D1A-4504-993A-4A3FCF81BCF1}" srcOrd="2" destOrd="0" presId="urn:microsoft.com/office/officeart/2018/2/layout/IconVerticalSolidList"/>
    <dgm:cxn modelId="{914084C2-DAA1-42CE-8A90-8800C547752B}" type="presParOf" srcId="{A4D5DF70-7AEE-4940-9503-FBC34D754924}" destId="{604D88BF-A415-4A1A-8D29-8D402819C584}" srcOrd="3" destOrd="0" presId="urn:microsoft.com/office/officeart/2018/2/layout/IconVerticalSolidList"/>
    <dgm:cxn modelId="{3157C016-1022-4A61-8318-B0A31DC774A8}" type="presParOf" srcId="{F877DCA6-7840-4626-AFD3-0CC8BB14D377}" destId="{797DF503-BC95-4536-93C1-64CE049E7B3F}" srcOrd="3" destOrd="0" presId="urn:microsoft.com/office/officeart/2018/2/layout/IconVerticalSolidList"/>
    <dgm:cxn modelId="{E2B1D170-12F3-4464-B1D5-60323C0AB645}" type="presParOf" srcId="{F877DCA6-7840-4626-AFD3-0CC8BB14D377}" destId="{D0FC843D-9E31-4A66-B3E0-29A599BC79C1}" srcOrd="4" destOrd="0" presId="urn:microsoft.com/office/officeart/2018/2/layout/IconVerticalSolidList"/>
    <dgm:cxn modelId="{4B982D79-D9F8-45DB-B254-9372C278BE69}" type="presParOf" srcId="{D0FC843D-9E31-4A66-B3E0-29A599BC79C1}" destId="{7A22139F-897E-4BC0-A53E-1C7047A46DEB}" srcOrd="0" destOrd="0" presId="urn:microsoft.com/office/officeart/2018/2/layout/IconVerticalSolidList"/>
    <dgm:cxn modelId="{8B2A366C-FBC1-4B5F-8AD2-0B9C09A9CE26}" type="presParOf" srcId="{D0FC843D-9E31-4A66-B3E0-29A599BC79C1}" destId="{98A4E285-FCD3-449B-9FB1-5B1CD4ECBCD6}" srcOrd="1" destOrd="0" presId="urn:microsoft.com/office/officeart/2018/2/layout/IconVerticalSolidList"/>
    <dgm:cxn modelId="{00FD883B-C040-487C-BDB0-39CA3962DEAC}" type="presParOf" srcId="{D0FC843D-9E31-4A66-B3E0-29A599BC79C1}" destId="{A304143F-2151-4CC0-8F79-83A1D47A0FC0}" srcOrd="2" destOrd="0" presId="urn:microsoft.com/office/officeart/2018/2/layout/IconVerticalSolidList"/>
    <dgm:cxn modelId="{F3F13267-A394-4415-AB69-CBA535CAF915}" type="presParOf" srcId="{D0FC843D-9E31-4A66-B3E0-29A599BC79C1}" destId="{2AA882C8-1BAD-417E-8655-5FE59D3E31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514107-0A3F-4E83-96B7-4856F523CD8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6E0AD8-88BB-4EEA-9BB0-9C385BD97EE9}">
      <dgm:prSet/>
      <dgm:spPr/>
      <dgm:t>
        <a:bodyPr/>
        <a:lstStyle/>
        <a:p>
          <a:r>
            <a:rPr lang="en-US"/>
            <a:t>ABCDE- Stay systematic</a:t>
          </a:r>
        </a:p>
      </dgm:t>
    </dgm:pt>
    <dgm:pt modelId="{5C728AE2-7A75-40FD-B582-8B0ED6B4C96C}" type="parTrans" cxnId="{FF0BE91B-C34F-45B1-8236-D9717DD1E248}">
      <dgm:prSet/>
      <dgm:spPr/>
      <dgm:t>
        <a:bodyPr/>
        <a:lstStyle/>
        <a:p>
          <a:endParaRPr lang="en-US"/>
        </a:p>
      </dgm:t>
    </dgm:pt>
    <dgm:pt modelId="{0C8392A0-2BB6-4002-8EBC-0600B19E13A4}" type="sibTrans" cxnId="{FF0BE91B-C34F-45B1-8236-D9717DD1E248}">
      <dgm:prSet/>
      <dgm:spPr/>
      <dgm:t>
        <a:bodyPr/>
        <a:lstStyle/>
        <a:p>
          <a:endParaRPr lang="en-US"/>
        </a:p>
      </dgm:t>
    </dgm:pt>
    <dgm:pt modelId="{55BB5C1A-CBC1-4E06-B757-E7B21EF04E29}">
      <dgm:prSet/>
      <dgm:spPr/>
      <dgm:t>
        <a:bodyPr/>
        <a:lstStyle/>
        <a:p>
          <a:r>
            <a:rPr lang="en-US"/>
            <a:t>Recognise and Stabilise</a:t>
          </a:r>
        </a:p>
      </dgm:t>
    </dgm:pt>
    <dgm:pt modelId="{28908779-4C40-4CA2-B5B0-29E68644BE03}" type="parTrans" cxnId="{B1D771DE-B47C-4097-B5BD-09F8C761E1C2}">
      <dgm:prSet/>
      <dgm:spPr/>
      <dgm:t>
        <a:bodyPr/>
        <a:lstStyle/>
        <a:p>
          <a:endParaRPr lang="en-US"/>
        </a:p>
      </dgm:t>
    </dgm:pt>
    <dgm:pt modelId="{1CE15443-9211-4F12-9A84-C9FAE64C3F49}" type="sibTrans" cxnId="{B1D771DE-B47C-4097-B5BD-09F8C761E1C2}">
      <dgm:prSet/>
      <dgm:spPr/>
      <dgm:t>
        <a:bodyPr/>
        <a:lstStyle/>
        <a:p>
          <a:endParaRPr lang="en-US"/>
        </a:p>
      </dgm:t>
    </dgm:pt>
    <dgm:pt modelId="{D4BA3E42-EDDB-4BBE-AA40-09A1F3E814A9}">
      <dgm:prSet/>
      <dgm:spPr/>
      <dgm:t>
        <a:bodyPr/>
        <a:lstStyle/>
        <a:p>
          <a:r>
            <a:rPr lang="en-US"/>
            <a:t>Know when you don’t have time</a:t>
          </a:r>
        </a:p>
      </dgm:t>
    </dgm:pt>
    <dgm:pt modelId="{300738CB-9160-4A3E-902D-F2E83B97E4B6}" type="parTrans" cxnId="{91010515-C26C-4B35-B9B8-2E9B1767AD13}">
      <dgm:prSet/>
      <dgm:spPr/>
      <dgm:t>
        <a:bodyPr/>
        <a:lstStyle/>
        <a:p>
          <a:endParaRPr lang="en-US"/>
        </a:p>
      </dgm:t>
    </dgm:pt>
    <dgm:pt modelId="{C1F16337-E696-4271-B560-581E73D759D8}" type="sibTrans" cxnId="{91010515-C26C-4B35-B9B8-2E9B1767AD13}">
      <dgm:prSet/>
      <dgm:spPr/>
      <dgm:t>
        <a:bodyPr/>
        <a:lstStyle/>
        <a:p>
          <a:endParaRPr lang="en-US"/>
        </a:p>
      </dgm:t>
    </dgm:pt>
    <dgm:pt modelId="{B44A6346-FFD3-D442-B573-EBD575B7A539}" type="pres">
      <dgm:prSet presAssocID="{3E514107-0A3F-4E83-96B7-4856F523CD82}" presName="diagram" presStyleCnt="0">
        <dgm:presLayoutVars>
          <dgm:dir/>
          <dgm:resizeHandles val="exact"/>
        </dgm:presLayoutVars>
      </dgm:prSet>
      <dgm:spPr/>
    </dgm:pt>
    <dgm:pt modelId="{794F1DA1-FBDD-3343-8B1F-005DC4F68E66}" type="pres">
      <dgm:prSet presAssocID="{FD6E0AD8-88BB-4EEA-9BB0-9C385BD97EE9}" presName="node" presStyleLbl="node1" presStyleIdx="0" presStyleCnt="3">
        <dgm:presLayoutVars>
          <dgm:bulletEnabled val="1"/>
        </dgm:presLayoutVars>
      </dgm:prSet>
      <dgm:spPr/>
    </dgm:pt>
    <dgm:pt modelId="{996D40F2-1E10-E543-AEFB-672E1D4C6BCB}" type="pres">
      <dgm:prSet presAssocID="{0C8392A0-2BB6-4002-8EBC-0600B19E13A4}" presName="sibTrans" presStyleCnt="0"/>
      <dgm:spPr/>
    </dgm:pt>
    <dgm:pt modelId="{6C96B531-F574-9E4D-AE96-5893D1844C4F}" type="pres">
      <dgm:prSet presAssocID="{55BB5C1A-CBC1-4E06-B757-E7B21EF04E29}" presName="node" presStyleLbl="node1" presStyleIdx="1" presStyleCnt="3">
        <dgm:presLayoutVars>
          <dgm:bulletEnabled val="1"/>
        </dgm:presLayoutVars>
      </dgm:prSet>
      <dgm:spPr/>
    </dgm:pt>
    <dgm:pt modelId="{3230A4FA-73E2-6A41-93B0-FEA109E5CF92}" type="pres">
      <dgm:prSet presAssocID="{1CE15443-9211-4F12-9A84-C9FAE64C3F49}" presName="sibTrans" presStyleCnt="0"/>
      <dgm:spPr/>
    </dgm:pt>
    <dgm:pt modelId="{487B6D89-E061-884E-922B-8EE9A836FCE2}" type="pres">
      <dgm:prSet presAssocID="{D4BA3E42-EDDB-4BBE-AA40-09A1F3E814A9}" presName="node" presStyleLbl="node1" presStyleIdx="2" presStyleCnt="3">
        <dgm:presLayoutVars>
          <dgm:bulletEnabled val="1"/>
        </dgm:presLayoutVars>
      </dgm:prSet>
      <dgm:spPr/>
    </dgm:pt>
  </dgm:ptLst>
  <dgm:cxnLst>
    <dgm:cxn modelId="{91010515-C26C-4B35-B9B8-2E9B1767AD13}" srcId="{3E514107-0A3F-4E83-96B7-4856F523CD82}" destId="{D4BA3E42-EDDB-4BBE-AA40-09A1F3E814A9}" srcOrd="2" destOrd="0" parTransId="{300738CB-9160-4A3E-902D-F2E83B97E4B6}" sibTransId="{C1F16337-E696-4271-B560-581E73D759D8}"/>
    <dgm:cxn modelId="{FF0BE91B-C34F-45B1-8236-D9717DD1E248}" srcId="{3E514107-0A3F-4E83-96B7-4856F523CD82}" destId="{FD6E0AD8-88BB-4EEA-9BB0-9C385BD97EE9}" srcOrd="0" destOrd="0" parTransId="{5C728AE2-7A75-40FD-B582-8B0ED6B4C96C}" sibTransId="{0C8392A0-2BB6-4002-8EBC-0600B19E13A4}"/>
    <dgm:cxn modelId="{87FA3620-9390-F947-A232-4DC6152D5440}" type="presOf" srcId="{D4BA3E42-EDDB-4BBE-AA40-09A1F3E814A9}" destId="{487B6D89-E061-884E-922B-8EE9A836FCE2}" srcOrd="0" destOrd="0" presId="urn:microsoft.com/office/officeart/2005/8/layout/default"/>
    <dgm:cxn modelId="{3A6C2F39-CFA8-8440-BD22-8F2FA42CEC87}" type="presOf" srcId="{FD6E0AD8-88BB-4EEA-9BB0-9C385BD97EE9}" destId="{794F1DA1-FBDD-3343-8B1F-005DC4F68E66}" srcOrd="0" destOrd="0" presId="urn:microsoft.com/office/officeart/2005/8/layout/default"/>
    <dgm:cxn modelId="{ADCE3F96-14E1-2E49-8F33-EB9AF7E5A9EC}" type="presOf" srcId="{55BB5C1A-CBC1-4E06-B757-E7B21EF04E29}" destId="{6C96B531-F574-9E4D-AE96-5893D1844C4F}" srcOrd="0" destOrd="0" presId="urn:microsoft.com/office/officeart/2005/8/layout/default"/>
    <dgm:cxn modelId="{B1D771DE-B47C-4097-B5BD-09F8C761E1C2}" srcId="{3E514107-0A3F-4E83-96B7-4856F523CD82}" destId="{55BB5C1A-CBC1-4E06-B757-E7B21EF04E29}" srcOrd="1" destOrd="0" parTransId="{28908779-4C40-4CA2-B5B0-29E68644BE03}" sibTransId="{1CE15443-9211-4F12-9A84-C9FAE64C3F49}"/>
    <dgm:cxn modelId="{F329E1FD-EFCC-C046-B110-EFEDF7D79B53}" type="presOf" srcId="{3E514107-0A3F-4E83-96B7-4856F523CD82}" destId="{B44A6346-FFD3-D442-B573-EBD575B7A539}" srcOrd="0" destOrd="0" presId="urn:microsoft.com/office/officeart/2005/8/layout/default"/>
    <dgm:cxn modelId="{6D39063C-B579-9C48-A5AF-ACE488F5F6C8}" type="presParOf" srcId="{B44A6346-FFD3-D442-B573-EBD575B7A539}" destId="{794F1DA1-FBDD-3343-8B1F-005DC4F68E66}" srcOrd="0" destOrd="0" presId="urn:microsoft.com/office/officeart/2005/8/layout/default"/>
    <dgm:cxn modelId="{F0EAB5E8-517C-734F-85AC-62035D42B199}" type="presParOf" srcId="{B44A6346-FFD3-D442-B573-EBD575B7A539}" destId="{996D40F2-1E10-E543-AEFB-672E1D4C6BCB}" srcOrd="1" destOrd="0" presId="urn:microsoft.com/office/officeart/2005/8/layout/default"/>
    <dgm:cxn modelId="{FCC61A73-40F5-E84B-BD61-78563B18D5A3}" type="presParOf" srcId="{B44A6346-FFD3-D442-B573-EBD575B7A539}" destId="{6C96B531-F574-9E4D-AE96-5893D1844C4F}" srcOrd="2" destOrd="0" presId="urn:microsoft.com/office/officeart/2005/8/layout/default"/>
    <dgm:cxn modelId="{B0918E41-A484-AD49-8340-4E327B884914}" type="presParOf" srcId="{B44A6346-FFD3-D442-B573-EBD575B7A539}" destId="{3230A4FA-73E2-6A41-93B0-FEA109E5CF92}" srcOrd="3" destOrd="0" presId="urn:microsoft.com/office/officeart/2005/8/layout/default"/>
    <dgm:cxn modelId="{F4CFF874-C6DC-9447-A4FA-956E618846F1}" type="presParOf" srcId="{B44A6346-FFD3-D442-B573-EBD575B7A539}" destId="{487B6D89-E061-884E-922B-8EE9A836FC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44D96-9EB5-431E-82AF-FB02B418CDE1}">
      <dsp:nvSpPr>
        <dsp:cNvPr id="0" name=""/>
        <dsp:cNvSpPr/>
      </dsp:nvSpPr>
      <dsp:spPr>
        <a:xfrm>
          <a:off x="340462" y="270324"/>
          <a:ext cx="1061542" cy="10615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7A72E-1A55-4602-8F9A-137A9FB19130}">
      <dsp:nvSpPr>
        <dsp:cNvPr id="0" name=""/>
        <dsp:cNvSpPr/>
      </dsp:nvSpPr>
      <dsp:spPr>
        <a:xfrm>
          <a:off x="566692" y="496554"/>
          <a:ext cx="609082" cy="6090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2960A-EC82-4ADE-9C0A-EE45EC0E76C9}">
      <dsp:nvSpPr>
        <dsp:cNvPr id="0" name=""/>
        <dsp:cNvSpPr/>
      </dsp:nvSpPr>
      <dsp:spPr>
        <a:xfrm>
          <a:off x="1116" y="1662511"/>
          <a:ext cx="1740234" cy="69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Emergencies can happen anytime</a:t>
          </a:r>
        </a:p>
      </dsp:txBody>
      <dsp:txXfrm>
        <a:off x="1116" y="1662511"/>
        <a:ext cx="1740234" cy="696093"/>
      </dsp:txXfrm>
    </dsp:sp>
    <dsp:sp modelId="{535119F6-41FC-46B1-983F-0E48917B9420}">
      <dsp:nvSpPr>
        <dsp:cNvPr id="0" name=""/>
        <dsp:cNvSpPr/>
      </dsp:nvSpPr>
      <dsp:spPr>
        <a:xfrm>
          <a:off x="2385237" y="270324"/>
          <a:ext cx="1061542" cy="10615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86142-3A7F-4C87-AB7D-25527B3CDCEE}">
      <dsp:nvSpPr>
        <dsp:cNvPr id="0" name=""/>
        <dsp:cNvSpPr/>
      </dsp:nvSpPr>
      <dsp:spPr>
        <a:xfrm>
          <a:off x="2611467" y="496554"/>
          <a:ext cx="609082" cy="6090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A0765-957F-4905-9AD6-E4DD1CF03C70}">
      <dsp:nvSpPr>
        <dsp:cNvPr id="0" name=""/>
        <dsp:cNvSpPr/>
      </dsp:nvSpPr>
      <dsp:spPr>
        <a:xfrm>
          <a:off x="2045891" y="1662511"/>
          <a:ext cx="1740234" cy="69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Need to recognise and manage</a:t>
          </a:r>
        </a:p>
      </dsp:txBody>
      <dsp:txXfrm>
        <a:off x="2045891" y="1662511"/>
        <a:ext cx="1740234" cy="696093"/>
      </dsp:txXfrm>
    </dsp:sp>
    <dsp:sp modelId="{CB6B24FF-718C-4E9C-95E1-7FE6685A6AD5}">
      <dsp:nvSpPr>
        <dsp:cNvPr id="0" name=""/>
        <dsp:cNvSpPr/>
      </dsp:nvSpPr>
      <dsp:spPr>
        <a:xfrm>
          <a:off x="4430012" y="270324"/>
          <a:ext cx="1061542" cy="10615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57F6E-F6E0-4983-927C-94E19E2319E8}">
      <dsp:nvSpPr>
        <dsp:cNvPr id="0" name=""/>
        <dsp:cNvSpPr/>
      </dsp:nvSpPr>
      <dsp:spPr>
        <a:xfrm>
          <a:off x="4656243" y="496554"/>
          <a:ext cx="609082" cy="6090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F3CD8-D1EB-447A-B184-B9494BD82184}">
      <dsp:nvSpPr>
        <dsp:cNvPr id="0" name=""/>
        <dsp:cNvSpPr/>
      </dsp:nvSpPr>
      <dsp:spPr>
        <a:xfrm>
          <a:off x="4090667" y="1662511"/>
          <a:ext cx="1740234" cy="69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sometimes minutes count</a:t>
          </a:r>
        </a:p>
      </dsp:txBody>
      <dsp:txXfrm>
        <a:off x="4090667" y="1662511"/>
        <a:ext cx="1740234" cy="696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D078-3472-4C4D-BEA4-C5A74532ECFE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Recognise</a:t>
          </a:r>
        </a:p>
      </dsp:txBody>
      <dsp:txXfrm>
        <a:off x="429570" y="472"/>
        <a:ext cx="3346456" cy="2007873"/>
      </dsp:txXfrm>
    </dsp:sp>
    <dsp:sp modelId="{D7DF2DA3-2287-8543-B7E8-6687A9ADFD3B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Stabilise</a:t>
          </a:r>
        </a:p>
      </dsp:txBody>
      <dsp:txXfrm>
        <a:off x="4110672" y="472"/>
        <a:ext cx="3346456" cy="2007873"/>
      </dsp:txXfrm>
    </dsp:sp>
    <dsp:sp modelId="{2836F6EF-12B2-8B4D-9071-B9DF05FBF514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Refer</a:t>
          </a:r>
        </a:p>
      </dsp:txBody>
      <dsp:txXfrm>
        <a:off x="2270121" y="2342991"/>
        <a:ext cx="3346456" cy="2007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BAAFE-A03D-6B48-9DEC-3C8D8C12DE72}">
      <dsp:nvSpPr>
        <dsp:cNvPr id="0" name=""/>
        <dsp:cNvSpPr/>
      </dsp:nvSpPr>
      <dsp:spPr>
        <a:xfrm>
          <a:off x="6240254" y="2682744"/>
          <a:ext cx="228618" cy="482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59"/>
              </a:lnTo>
              <a:lnTo>
                <a:pt x="228618" y="320559"/>
              </a:lnTo>
              <a:lnTo>
                <a:pt x="228618" y="4822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FA938-5039-864D-B2FF-C9E67A5EF3BF}">
      <dsp:nvSpPr>
        <dsp:cNvPr id="0" name=""/>
        <dsp:cNvSpPr/>
      </dsp:nvSpPr>
      <dsp:spPr>
        <a:xfrm>
          <a:off x="4479256" y="1108957"/>
          <a:ext cx="1760998" cy="465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33"/>
              </a:lnTo>
              <a:lnTo>
                <a:pt x="1760998" y="303633"/>
              </a:lnTo>
              <a:lnTo>
                <a:pt x="1760998" y="4653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461C7-3B9A-BA4F-8FBE-C6CBB7804649}">
      <dsp:nvSpPr>
        <dsp:cNvPr id="0" name=""/>
        <dsp:cNvSpPr/>
      </dsp:nvSpPr>
      <dsp:spPr>
        <a:xfrm>
          <a:off x="2608181" y="2691213"/>
          <a:ext cx="152406" cy="542048"/>
        </a:xfrm>
        <a:custGeom>
          <a:avLst/>
          <a:gdLst/>
          <a:ahLst/>
          <a:cxnLst/>
          <a:rect l="0" t="0" r="0" b="0"/>
          <a:pathLst>
            <a:path>
              <a:moveTo>
                <a:pt x="152406" y="0"/>
              </a:moveTo>
              <a:lnTo>
                <a:pt x="152406" y="380340"/>
              </a:lnTo>
              <a:lnTo>
                <a:pt x="0" y="380340"/>
              </a:lnTo>
              <a:lnTo>
                <a:pt x="0" y="5420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DC1A3-D809-E74A-BF8B-B729BD3AC2FB}">
      <dsp:nvSpPr>
        <dsp:cNvPr id="0" name=""/>
        <dsp:cNvSpPr/>
      </dsp:nvSpPr>
      <dsp:spPr>
        <a:xfrm>
          <a:off x="2760588" y="1108957"/>
          <a:ext cx="1718667" cy="473810"/>
        </a:xfrm>
        <a:custGeom>
          <a:avLst/>
          <a:gdLst/>
          <a:ahLst/>
          <a:cxnLst/>
          <a:rect l="0" t="0" r="0" b="0"/>
          <a:pathLst>
            <a:path>
              <a:moveTo>
                <a:pt x="1718667" y="0"/>
              </a:moveTo>
              <a:lnTo>
                <a:pt x="1718667" y="312101"/>
              </a:lnTo>
              <a:lnTo>
                <a:pt x="0" y="312101"/>
              </a:lnTo>
              <a:lnTo>
                <a:pt x="0" y="4738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88920-4B28-8C47-A639-DCB3EFCCD04A}">
      <dsp:nvSpPr>
        <dsp:cNvPr id="0" name=""/>
        <dsp:cNvSpPr/>
      </dsp:nvSpPr>
      <dsp:spPr>
        <a:xfrm>
          <a:off x="3606465" y="512"/>
          <a:ext cx="1745582" cy="1108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E8E40-6D31-9C49-8DF5-35B95A4E744F}">
      <dsp:nvSpPr>
        <dsp:cNvPr id="0" name=""/>
        <dsp:cNvSpPr/>
      </dsp:nvSpPr>
      <dsp:spPr>
        <a:xfrm>
          <a:off x="3800418" y="184768"/>
          <a:ext cx="1745582" cy="1108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Initial impression</a:t>
          </a:r>
        </a:p>
      </dsp:txBody>
      <dsp:txXfrm>
        <a:off x="3832883" y="217233"/>
        <a:ext cx="1680652" cy="1043515"/>
      </dsp:txXfrm>
    </dsp:sp>
    <dsp:sp modelId="{758DEA3E-89C4-2E4F-B920-D79D906C5492}">
      <dsp:nvSpPr>
        <dsp:cNvPr id="0" name=""/>
        <dsp:cNvSpPr/>
      </dsp:nvSpPr>
      <dsp:spPr>
        <a:xfrm>
          <a:off x="1887797" y="1582767"/>
          <a:ext cx="1745582" cy="1108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A8ED3-56CE-8340-97D3-1656A2AAD53E}">
      <dsp:nvSpPr>
        <dsp:cNvPr id="0" name=""/>
        <dsp:cNvSpPr/>
      </dsp:nvSpPr>
      <dsp:spPr>
        <a:xfrm>
          <a:off x="2081751" y="1767023"/>
          <a:ext cx="1745582" cy="1108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Unconscious</a:t>
          </a:r>
        </a:p>
      </dsp:txBody>
      <dsp:txXfrm>
        <a:off x="2114216" y="1799488"/>
        <a:ext cx="1680652" cy="1043515"/>
      </dsp:txXfrm>
    </dsp:sp>
    <dsp:sp modelId="{FDB4B898-AD0D-1A45-B332-7335C4CDEA2C}">
      <dsp:nvSpPr>
        <dsp:cNvPr id="0" name=""/>
        <dsp:cNvSpPr/>
      </dsp:nvSpPr>
      <dsp:spPr>
        <a:xfrm>
          <a:off x="1735390" y="3233261"/>
          <a:ext cx="1745582" cy="1108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21921-AA3C-014C-91B2-08CF8A38D311}">
      <dsp:nvSpPr>
        <dsp:cNvPr id="0" name=""/>
        <dsp:cNvSpPr/>
      </dsp:nvSpPr>
      <dsp:spPr>
        <a:xfrm>
          <a:off x="1929344" y="3417517"/>
          <a:ext cx="1745582" cy="1108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BLS assessment</a:t>
          </a:r>
        </a:p>
      </dsp:txBody>
      <dsp:txXfrm>
        <a:off x="1961809" y="3449982"/>
        <a:ext cx="1680652" cy="1043515"/>
      </dsp:txXfrm>
    </dsp:sp>
    <dsp:sp modelId="{1BF25B26-97FB-0E42-A33A-33BAEA70E02C}">
      <dsp:nvSpPr>
        <dsp:cNvPr id="0" name=""/>
        <dsp:cNvSpPr/>
      </dsp:nvSpPr>
      <dsp:spPr>
        <a:xfrm>
          <a:off x="5367463" y="1574299"/>
          <a:ext cx="1745582" cy="1108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FAC55-47F5-1C49-9102-8149450E34BD}">
      <dsp:nvSpPr>
        <dsp:cNvPr id="0" name=""/>
        <dsp:cNvSpPr/>
      </dsp:nvSpPr>
      <dsp:spPr>
        <a:xfrm>
          <a:off x="5561417" y="1758555"/>
          <a:ext cx="1745582" cy="1108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Conscious</a:t>
          </a:r>
        </a:p>
      </dsp:txBody>
      <dsp:txXfrm>
        <a:off x="5593882" y="1791020"/>
        <a:ext cx="1680652" cy="1043515"/>
      </dsp:txXfrm>
    </dsp:sp>
    <dsp:sp modelId="{340E4CF6-C5D0-5540-8E34-E37A45035C49}">
      <dsp:nvSpPr>
        <dsp:cNvPr id="0" name=""/>
        <dsp:cNvSpPr/>
      </dsp:nvSpPr>
      <dsp:spPr>
        <a:xfrm>
          <a:off x="5596082" y="3165012"/>
          <a:ext cx="1745582" cy="1108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06A44-1EBF-7B40-BDA9-DC650AE05837}">
      <dsp:nvSpPr>
        <dsp:cNvPr id="0" name=""/>
        <dsp:cNvSpPr/>
      </dsp:nvSpPr>
      <dsp:spPr>
        <a:xfrm>
          <a:off x="5790036" y="3349268"/>
          <a:ext cx="1745582" cy="1108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Primary assessment</a:t>
          </a:r>
        </a:p>
      </dsp:txBody>
      <dsp:txXfrm>
        <a:off x="5822501" y="3381733"/>
        <a:ext cx="1680652" cy="1043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489A3-46F9-9343-8851-F549D41F7B90}">
      <dsp:nvSpPr>
        <dsp:cNvPr id="0" name=""/>
        <dsp:cNvSpPr/>
      </dsp:nvSpPr>
      <dsp:spPr>
        <a:xfrm>
          <a:off x="0" y="6826"/>
          <a:ext cx="78867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 – airway</a:t>
          </a:r>
        </a:p>
      </dsp:txBody>
      <dsp:txXfrm>
        <a:off x="38638" y="45464"/>
        <a:ext cx="7809424" cy="714229"/>
      </dsp:txXfrm>
    </dsp:sp>
    <dsp:sp modelId="{0BDF1869-59FC-2F46-89FC-67596F34E449}">
      <dsp:nvSpPr>
        <dsp:cNvPr id="0" name=""/>
        <dsp:cNvSpPr/>
      </dsp:nvSpPr>
      <dsp:spPr>
        <a:xfrm>
          <a:off x="0" y="893371"/>
          <a:ext cx="7886700" cy="79150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 – breathing</a:t>
          </a:r>
        </a:p>
      </dsp:txBody>
      <dsp:txXfrm>
        <a:off x="38638" y="932009"/>
        <a:ext cx="7809424" cy="714229"/>
      </dsp:txXfrm>
    </dsp:sp>
    <dsp:sp modelId="{E974754E-2B76-AB46-9537-548E6C25A3CF}">
      <dsp:nvSpPr>
        <dsp:cNvPr id="0" name=""/>
        <dsp:cNvSpPr/>
      </dsp:nvSpPr>
      <dsp:spPr>
        <a:xfrm>
          <a:off x="0" y="1779916"/>
          <a:ext cx="7886700" cy="791505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 – circulation</a:t>
          </a:r>
        </a:p>
      </dsp:txBody>
      <dsp:txXfrm>
        <a:off x="38638" y="1818554"/>
        <a:ext cx="7809424" cy="714229"/>
      </dsp:txXfrm>
    </dsp:sp>
    <dsp:sp modelId="{705A6CAA-D68A-5643-BD15-E105338BFACA}">
      <dsp:nvSpPr>
        <dsp:cNvPr id="0" name=""/>
        <dsp:cNvSpPr/>
      </dsp:nvSpPr>
      <dsp:spPr>
        <a:xfrm>
          <a:off x="0" y="2666461"/>
          <a:ext cx="7886700" cy="791505"/>
        </a:xfrm>
        <a:prstGeom prst="roundRect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 – disability (AVPU + glucose)</a:t>
          </a:r>
        </a:p>
      </dsp:txBody>
      <dsp:txXfrm>
        <a:off x="38638" y="2705099"/>
        <a:ext cx="7809424" cy="714229"/>
      </dsp:txXfrm>
    </dsp:sp>
    <dsp:sp modelId="{12F194BB-EDE9-7143-B48D-515252BA8A0A}">
      <dsp:nvSpPr>
        <dsp:cNvPr id="0" name=""/>
        <dsp:cNvSpPr/>
      </dsp:nvSpPr>
      <dsp:spPr>
        <a:xfrm>
          <a:off x="0" y="3553006"/>
          <a:ext cx="7886700" cy="791505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 – exposure</a:t>
          </a:r>
        </a:p>
      </dsp:txBody>
      <dsp:txXfrm>
        <a:off x="38638" y="3591644"/>
        <a:ext cx="7809424" cy="714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4C378-8283-41D6-A3FB-3231CDC20967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31985-D55C-43A0-B388-51E895F856CD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BFFEF-25C1-4FCB-AD42-DB9DBF2A510E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Treat if &gt;5 minutes: Benzo</a:t>
          </a:r>
        </a:p>
      </dsp:txBody>
      <dsp:txXfrm>
        <a:off x="1493203" y="552"/>
        <a:ext cx="6736396" cy="1292816"/>
      </dsp:txXfrm>
    </dsp:sp>
    <dsp:sp modelId="{F844A9BA-11CB-4365-B4E7-30EDDD383CD0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D042A-7AE2-4FAE-A8A5-B22A802AFC15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D88BF-A415-4A1A-8D29-8D402819C584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Protect airway</a:t>
          </a:r>
        </a:p>
      </dsp:txBody>
      <dsp:txXfrm>
        <a:off x="1493203" y="1616573"/>
        <a:ext cx="6736396" cy="1292816"/>
      </dsp:txXfrm>
    </dsp:sp>
    <dsp:sp modelId="{7A22139F-897E-4BC0-A53E-1C7047A46DEB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4E285-FCD3-449B-9FB1-5B1CD4ECBCD6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882C8-1BAD-417E-8655-5FE59D3E316A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Check glucose</a:t>
          </a:r>
        </a:p>
      </dsp:txBody>
      <dsp:txXfrm>
        <a:off x="1493203" y="3232593"/>
        <a:ext cx="6736396" cy="1292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F1DA1-FBDD-3343-8B1F-005DC4F68E66}">
      <dsp:nvSpPr>
        <dsp:cNvPr id="0" name=""/>
        <dsp:cNvSpPr/>
      </dsp:nvSpPr>
      <dsp:spPr>
        <a:xfrm>
          <a:off x="1118728" y="431"/>
          <a:ext cx="2837340" cy="1702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ABCDE- Stay systematic</a:t>
          </a:r>
        </a:p>
      </dsp:txBody>
      <dsp:txXfrm>
        <a:off x="1118728" y="431"/>
        <a:ext cx="2837340" cy="1702404"/>
      </dsp:txXfrm>
    </dsp:sp>
    <dsp:sp modelId="{6C96B531-F574-9E4D-AE96-5893D1844C4F}">
      <dsp:nvSpPr>
        <dsp:cNvPr id="0" name=""/>
        <dsp:cNvSpPr/>
      </dsp:nvSpPr>
      <dsp:spPr>
        <a:xfrm>
          <a:off x="4239802" y="431"/>
          <a:ext cx="2837340" cy="17024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Recognise and Stabilise</a:t>
          </a:r>
        </a:p>
      </dsp:txBody>
      <dsp:txXfrm>
        <a:off x="4239802" y="431"/>
        <a:ext cx="2837340" cy="1702404"/>
      </dsp:txXfrm>
    </dsp:sp>
    <dsp:sp modelId="{487B6D89-E061-884E-922B-8EE9A836FCE2}">
      <dsp:nvSpPr>
        <dsp:cNvPr id="0" name=""/>
        <dsp:cNvSpPr/>
      </dsp:nvSpPr>
      <dsp:spPr>
        <a:xfrm>
          <a:off x="2679265" y="1986569"/>
          <a:ext cx="2837340" cy="1702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Know when you don’t have time</a:t>
          </a:r>
        </a:p>
      </dsp:txBody>
      <dsp:txXfrm>
        <a:off x="2679265" y="1986569"/>
        <a:ext cx="2837340" cy="170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80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topic and emphasise importance of first 10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 serious, unexpected, and often dangerous situation requiring immediate action. </a:t>
            </a:r>
          </a:p>
          <a:p>
            <a:endParaRPr lang="en-ZA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r>
              <a:rPr lang="en-ZA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Most general practitioners are not exposed to emergencies on a regular basis- and thankfully so.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Walk through each step slowly and clearly.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Focus on life-threatening causes and early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Keep management simple and focused.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Adrenaline is life-saving.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End with strong summary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 doors">
            <a:extLst>
              <a:ext uri="{FF2B5EF4-FFF2-40B4-BE49-F238E27FC236}">
                <a16:creationId xmlns:a16="http://schemas.microsoft.com/office/drawing/2014/main" id="{19C6BDF7-4E9E-6A6F-FFDA-53070B9F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56" r="1" b="1"/>
          <a:stretch>
            <a:fillRect/>
          </a:stretch>
        </p:blipFill>
        <p:spPr>
          <a:xfrm>
            <a:off x="-2585" y="21735"/>
            <a:ext cx="9146585" cy="6879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64451" y="791834"/>
            <a:ext cx="3020876" cy="9154947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584" y="0"/>
            <a:ext cx="2132551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79028" y="21736"/>
            <a:ext cx="2364646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585" y="5288433"/>
            <a:ext cx="9149779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5100" y="2905286"/>
            <a:ext cx="3866773" cy="408214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71" y="4121944"/>
            <a:ext cx="5945838" cy="1620665"/>
          </a:xfrm>
        </p:spPr>
        <p:txBody>
          <a:bodyPr>
            <a:normAutofit/>
          </a:bodyPr>
          <a:lstStyle/>
          <a:p>
            <a:pPr algn="l"/>
            <a:r>
              <a:rPr lang="en-US" sz="3500">
                <a:solidFill>
                  <a:srgbClr val="FFFFFF"/>
                </a:solidFill>
              </a:rPr>
              <a:t>Emergencies in the consultation room: ‘The First 10 Minutes'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271" y="5737867"/>
            <a:ext cx="5956785" cy="618479"/>
          </a:xfrm>
        </p:spPr>
        <p:txBody>
          <a:bodyPr>
            <a:normAutofit/>
          </a:bodyPr>
          <a:lstStyle/>
          <a:p>
            <a:pPr algn="l"/>
            <a:r>
              <a:rPr lang="en-US" sz="1700">
                <a:solidFill>
                  <a:srgbClr val="FFFFFF"/>
                </a:solidFill>
              </a:rPr>
              <a:t>Dr Michelle Myburgh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16A8F-52A4-D22D-4B5C-10B62978F7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856" b="65077"/>
          <a:stretch/>
        </p:blipFill>
        <p:spPr>
          <a:xfrm>
            <a:off x="7420068" y="4591418"/>
            <a:ext cx="1502980" cy="205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581843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400BC-B332-FCF5-607E-42E5EFFA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4" y="685801"/>
            <a:ext cx="2421554" cy="14547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000" dirty="0">
                <a:solidFill>
                  <a:srgbClr val="595959"/>
                </a:solidFill>
              </a:rPr>
              <a:t>Circulation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4114-24F3-99A6-8CB2-670A0C5978F1}"/>
              </a:ext>
            </a:extLst>
          </p:cNvPr>
          <p:cNvSpPr txBox="1"/>
          <p:nvPr/>
        </p:nvSpPr>
        <p:spPr>
          <a:xfrm>
            <a:off x="580144" y="2427382"/>
            <a:ext cx="2421554" cy="3681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Peripheral circulation</a:t>
            </a: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Blood pressure</a:t>
            </a: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12 lead ECG</a:t>
            </a:r>
          </a:p>
        </p:txBody>
      </p:sp>
      <p:pic>
        <p:nvPicPr>
          <p:cNvPr id="10" name="Picture 9" descr="A blue human body with red highlighted&#10;&#10;Description automatically generated">
            <a:extLst>
              <a:ext uri="{FF2B5EF4-FFF2-40B4-BE49-F238E27FC236}">
                <a16:creationId xmlns:a16="http://schemas.microsoft.com/office/drawing/2014/main" id="{94E505AD-4F44-4BDB-4772-43DA34BA5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54" r="-1" b="11872"/>
          <a:stretch>
            <a:fillRect/>
          </a:stretch>
        </p:blipFill>
        <p:spPr>
          <a:xfrm>
            <a:off x="4280853" y="456921"/>
            <a:ext cx="4352786" cy="5786223"/>
          </a:xfrm>
          <a:prstGeom prst="rect">
            <a:avLst/>
          </a:prstGeom>
        </p:spPr>
      </p:pic>
      <p:pic>
        <p:nvPicPr>
          <p:cNvPr id="3074" name="Picture 2" descr="Prehospital Use of 10% Dextrose for Hypoglycemia | ACLS Blog">
            <a:extLst>
              <a:ext uri="{FF2B5EF4-FFF2-40B4-BE49-F238E27FC236}">
                <a16:creationId xmlns:a16="http://schemas.microsoft.com/office/drawing/2014/main" id="{86ACDC60-7625-57B9-7056-991D02187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86" y="4435365"/>
            <a:ext cx="1965713" cy="19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1DDA3A-0E30-BA52-26F8-4C7992172063}"/>
              </a:ext>
            </a:extLst>
          </p:cNvPr>
          <p:cNvCxnSpPr/>
          <p:nvPr/>
        </p:nvCxnSpPr>
        <p:spPr>
          <a:xfrm>
            <a:off x="7304690" y="4330262"/>
            <a:ext cx="1597572" cy="17781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A2F96C-152C-C881-5139-1E2F66D76C4C}"/>
              </a:ext>
            </a:extLst>
          </p:cNvPr>
          <p:cNvCxnSpPr>
            <a:cxnSpLocks/>
          </p:cNvCxnSpPr>
          <p:nvPr/>
        </p:nvCxnSpPr>
        <p:spPr>
          <a:xfrm flipV="1">
            <a:off x="7378262" y="4404081"/>
            <a:ext cx="1644868" cy="158611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88" name="Picture 16" descr="SOLUTION FOR POLYFLEX LACTATE RINGER I ...">
            <a:extLst>
              <a:ext uri="{FF2B5EF4-FFF2-40B4-BE49-F238E27FC236}">
                <a16:creationId xmlns:a16="http://schemas.microsoft.com/office/drawing/2014/main" id="{6784EA4F-B218-EFCF-B978-403318DC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292" y="4225159"/>
            <a:ext cx="1338883" cy="24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90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412" y="-1"/>
            <a:ext cx="3909949" cy="6883030"/>
            <a:chOff x="-19217" y="-1"/>
            <a:chExt cx="5213267" cy="6883030"/>
          </a:xfrm>
        </p:grpSpPr>
        <p:sp>
          <p:nvSpPr>
            <p:cNvPr id="4113" name="Rectangle 4112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Rectangle 4113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115" name="Rectangle 4114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Rectangle 4115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D99DE0-1205-6783-F517-58E59443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13" y="739835"/>
            <a:ext cx="2776935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C2C45-3484-B543-4BA5-EA3B4A1BDEB4}"/>
              </a:ext>
            </a:extLst>
          </p:cNvPr>
          <p:cNvSpPr txBox="1"/>
          <p:nvPr/>
        </p:nvSpPr>
        <p:spPr>
          <a:xfrm>
            <a:off x="566613" y="2459116"/>
            <a:ext cx="2776934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Level of consciousness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Pupils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Glucose</a:t>
            </a:r>
          </a:p>
        </p:txBody>
      </p:sp>
      <p:pic>
        <p:nvPicPr>
          <p:cNvPr id="4100" name="Picture 4" descr="g-Pet Glucometer Kit – Kyron Laboratories">
            <a:extLst>
              <a:ext uri="{FF2B5EF4-FFF2-40B4-BE49-F238E27FC236}">
                <a16:creationId xmlns:a16="http://schemas.microsoft.com/office/drawing/2014/main" id="{7F778040-93EC-F43B-60E9-2FF9EC2B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r="11818"/>
          <a:stretch>
            <a:fillRect/>
          </a:stretch>
        </p:blipFill>
        <p:spPr bwMode="auto">
          <a:xfrm>
            <a:off x="4544192" y="787114"/>
            <a:ext cx="3974823" cy="52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2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4" name="Group 5133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412" y="-1"/>
            <a:ext cx="3909949" cy="6883030"/>
            <a:chOff x="-19217" y="-1"/>
            <a:chExt cx="5213267" cy="6883030"/>
          </a:xfrm>
        </p:grpSpPr>
        <p:sp>
          <p:nvSpPr>
            <p:cNvPr id="5135" name="Rectangle 5134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6" name="Rectangle 5135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137" name="Rectangle 5136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8" name="Rectangle 5137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DB1D45-5B76-9720-45AD-38095050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090" y="762612"/>
            <a:ext cx="2776935" cy="1616203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59054-BBD3-4858-8316-D303C8B6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13" y="2459116"/>
            <a:ext cx="2776934" cy="352482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Temperature</a:t>
            </a:r>
          </a:p>
          <a:p>
            <a:r>
              <a:rPr lang="en-US" sz="1700">
                <a:solidFill>
                  <a:srgbClr val="FFFFFF"/>
                </a:solidFill>
              </a:rPr>
              <a:t>Trauma</a:t>
            </a:r>
          </a:p>
          <a:p>
            <a:r>
              <a:rPr lang="en-US" sz="1700">
                <a:solidFill>
                  <a:srgbClr val="FFFFFF"/>
                </a:solidFill>
              </a:rPr>
              <a:t>Rashes</a:t>
            </a:r>
          </a:p>
        </p:txBody>
      </p:sp>
      <p:pic>
        <p:nvPicPr>
          <p:cNvPr id="5122" name="Picture 2" descr="Digital Thermometer - Flexi Tip, Fast ...">
            <a:extLst>
              <a:ext uri="{FF2B5EF4-FFF2-40B4-BE49-F238E27FC236}">
                <a16:creationId xmlns:a16="http://schemas.microsoft.com/office/drawing/2014/main" id="{2B9BDFC2-3310-3E07-EA2E-34148EB1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8" r="2434"/>
          <a:stretch>
            <a:fillRect/>
          </a:stretch>
        </p:blipFill>
        <p:spPr bwMode="auto">
          <a:xfrm>
            <a:off x="4544166" y="787114"/>
            <a:ext cx="3974875" cy="52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0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33" y="5338644"/>
            <a:ext cx="9151633" cy="1519355"/>
            <a:chOff x="-10176" y="5338644"/>
            <a:chExt cx="12202176" cy="1519355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86C0B3-7990-1F4A-F93C-9862480D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95614"/>
            <a:ext cx="513786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</a:rPr>
              <a:t>Specific drugs and potential emergencies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119E5B-8B8B-8818-FD81-420290301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272" y="876299"/>
            <a:ext cx="3989066" cy="3919257"/>
          </a:xfrm>
          <a:prstGeom prst="rect">
            <a:avLst/>
          </a:prstGeom>
        </p:spPr>
      </p:pic>
      <p:pic>
        <p:nvPicPr>
          <p:cNvPr id="2050" name="Picture 2" descr="Office of Health Standards Compliance ...">
            <a:extLst>
              <a:ext uri="{FF2B5EF4-FFF2-40B4-BE49-F238E27FC236}">
                <a16:creationId xmlns:a16="http://schemas.microsoft.com/office/drawing/2014/main" id="{94999A92-6282-A38A-CB5F-E56F9EDC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638" y="876300"/>
            <a:ext cx="3684780" cy="36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5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2072" cy="1938076"/>
          </a:xfrm>
        </p:spPr>
        <p:txBody>
          <a:bodyPr>
            <a:normAutofit/>
          </a:bodyPr>
          <a:lstStyle/>
          <a:p>
            <a:r>
              <a:rPr dirty="0"/>
              <a:t>Chest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35" y="2051665"/>
            <a:ext cx="2862072" cy="3694373"/>
          </a:xfrm>
        </p:spPr>
        <p:txBody>
          <a:bodyPr>
            <a:noAutofit/>
          </a:bodyPr>
          <a:lstStyle/>
          <a:p>
            <a:r>
              <a:rPr lang="en-ZA" sz="2800" dirty="0"/>
              <a:t>ECG within 10 min</a:t>
            </a:r>
          </a:p>
          <a:p>
            <a:r>
              <a:rPr lang="en-ZA" sz="2800" dirty="0"/>
              <a:t>Give aspirin- 300mg chew</a:t>
            </a:r>
          </a:p>
          <a:p>
            <a:r>
              <a:rPr lang="en-ZA" sz="2800" dirty="0"/>
              <a:t>Oxygen only if hypoxic</a:t>
            </a:r>
          </a:p>
          <a:p>
            <a:r>
              <a:rPr lang="en-ZA" sz="2800" dirty="0"/>
              <a:t>Refer early- reperfusion</a:t>
            </a:r>
          </a:p>
        </p:txBody>
      </p:sp>
      <p:pic>
        <p:nvPicPr>
          <p:cNvPr id="6146" name="Picture 2" descr="Disprin Regular Strength Tabs Tablets">
            <a:extLst>
              <a:ext uri="{FF2B5EF4-FFF2-40B4-BE49-F238E27FC236}">
                <a16:creationId xmlns:a16="http://schemas.microsoft.com/office/drawing/2014/main" id="{ACFEBF28-0768-2351-C571-68C72E1E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" r="2" b="4653"/>
          <a:stretch>
            <a:fillRect/>
          </a:stretch>
        </p:blipFill>
        <p:spPr bwMode="auto"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Anatomy of a Heart Attack - ST Segment Elevation Myocardial Infarction ( STEMI) - PART 1 - Acute Coronary">
            <a:extLst>
              <a:ext uri="{FF2B5EF4-FFF2-40B4-BE49-F238E27FC236}">
                <a16:creationId xmlns:a16="http://schemas.microsoft.com/office/drawing/2014/main" id="{C2340133-61EE-3F82-9683-0990E753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" r="2" b="2"/>
          <a:stretch>
            <a:fillRect/>
          </a:stretch>
        </p:blipFill>
        <p:spPr bwMode="auto"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94" y="457200"/>
            <a:ext cx="8229600" cy="1143000"/>
          </a:xfrm>
        </p:spPr>
        <p:txBody>
          <a:bodyPr/>
          <a:lstStyle/>
          <a:p>
            <a:r>
              <a:rPr lang="en-US" dirty="0"/>
              <a:t>Convulsions</a:t>
            </a:r>
            <a:endParaRPr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AA14F62-1005-F5CA-81D8-FBDFBC52F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4386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75D7DB2-1663-12FD-84F3-FCD2676C69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8391" b="15501"/>
          <a:stretch/>
        </p:blipFill>
        <p:spPr>
          <a:xfrm>
            <a:off x="5116646" y="1600199"/>
            <a:ext cx="3639942" cy="57602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EA6D88-547D-C6DE-0C7C-FE265C5B1C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3892" r="11179" b="7707"/>
          <a:stretch/>
        </p:blipFill>
        <p:spPr>
          <a:xfrm>
            <a:off x="4664701" y="4790884"/>
            <a:ext cx="4091887" cy="380205"/>
          </a:xfrm>
          <a:prstGeom prst="rect">
            <a:avLst/>
          </a:prstGeom>
        </p:spPr>
      </p:pic>
      <p:pic>
        <p:nvPicPr>
          <p:cNvPr id="6" name="Picture 6" descr="Why the Recovery Position Saves Lives ...">
            <a:extLst>
              <a:ext uri="{FF2B5EF4-FFF2-40B4-BE49-F238E27FC236}">
                <a16:creationId xmlns:a16="http://schemas.microsoft.com/office/drawing/2014/main" id="{6E2894AA-FC5E-4F68-9B86-6BB217654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b="15711"/>
          <a:stretch/>
        </p:blipFill>
        <p:spPr bwMode="auto">
          <a:xfrm>
            <a:off x="6053959" y="3149147"/>
            <a:ext cx="2667735" cy="14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943" y="207554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Anaphylaxis</a:t>
            </a:r>
          </a:p>
        </p:txBody>
      </p:sp>
      <p:pic>
        <p:nvPicPr>
          <p:cNvPr id="4" name="Content Placeholder 3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F66CF59A-368F-BFE2-3468-901F1D994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170"/>
          <a:stretch/>
        </p:blipFill>
        <p:spPr>
          <a:xfrm>
            <a:off x="324168" y="1987518"/>
            <a:ext cx="8495662" cy="44097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7E5FC-991D-2FA2-D063-0B5FF57C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12158"/>
            <a:ext cx="7772400" cy="53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74608E-EBD6-D024-1D72-C7ABD749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5" y="911772"/>
            <a:ext cx="8564639" cy="50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4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2EF4-E8D8-722D-9620-A0C02D9C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379C-DC38-AD3D-14C4-F937A7044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CA882-3776-A07F-ED10-EA86C29A1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0" r="47818"/>
          <a:stretch/>
        </p:blipFill>
        <p:spPr>
          <a:xfrm>
            <a:off x="650954" y="452486"/>
            <a:ext cx="8011773" cy="275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59AC-784D-C0A7-BC66-9B40BB128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2" t="5491"/>
          <a:stretch/>
        </p:blipFill>
        <p:spPr>
          <a:xfrm>
            <a:off x="1357460" y="3429000"/>
            <a:ext cx="6876068" cy="23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2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ZA" sz="3500">
                <a:solidFill>
                  <a:srgbClr val="FFFFFF"/>
                </a:solidFill>
              </a:rPr>
              <a:t>Why This Matters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132D17-9B8E-B055-1A51-1088B19E0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939282"/>
              </p:ext>
            </p:extLst>
          </p:nvPr>
        </p:nvGraphicFramePr>
        <p:xfrm>
          <a:off x="1788303" y="4102304"/>
          <a:ext cx="5832018" cy="262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5E8A70E-6B00-54B6-2891-E831BD10F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160" y="1667020"/>
            <a:ext cx="8271840" cy="23085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ZA" sz="3500">
                <a:solidFill>
                  <a:srgbClr val="FFFFFF"/>
                </a:solidFill>
              </a:rPr>
              <a:t>Take Home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CC8296-5E2B-6CA8-E184-2E83EBC36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704765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7" name="Freeform: Shape 7176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8164" y="983228"/>
            <a:ext cx="6225834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5" y="360023"/>
            <a:ext cx="4007104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Clock with solid fill">
            <a:extLst>
              <a:ext uri="{FF2B5EF4-FFF2-40B4-BE49-F238E27FC236}">
                <a16:creationId xmlns:a16="http://schemas.microsoft.com/office/drawing/2014/main" id="{7103ADA2-2119-31E4-F967-FE1D71B73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0194" y="1936420"/>
            <a:ext cx="1898252" cy="1898252"/>
          </a:xfrm>
          <a:prstGeom prst="rect">
            <a:avLst/>
          </a:prstGeom>
        </p:spPr>
      </p:pic>
      <p:pic>
        <p:nvPicPr>
          <p:cNvPr id="7170" name="Picture 2" descr="Ambulance shortages: the response time ...">
            <a:extLst>
              <a:ext uri="{FF2B5EF4-FFF2-40B4-BE49-F238E27FC236}">
                <a16:creationId xmlns:a16="http://schemas.microsoft.com/office/drawing/2014/main" id="{1F490BC7-FB59-1201-A2D0-26BF1BBA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8665" y="2786499"/>
            <a:ext cx="3822717" cy="214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6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C8128F-2646-FD39-4B67-378264D91E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Key actions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1B30EE-05BA-4180-86C0-E17B82E03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60032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EF459-C79F-EB7E-CFFC-4331B61E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89429"/>
            <a:ext cx="8229600" cy="1143000"/>
          </a:xfrm>
        </p:spPr>
        <p:txBody>
          <a:bodyPr/>
          <a:lstStyle/>
          <a:p>
            <a:r>
              <a:rPr lang="en-US" dirty="0"/>
              <a:t>Systematic approach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76FE1F-60D1-0685-C184-3CF63F279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827534"/>
              </p:ext>
            </p:extLst>
          </p:nvPr>
        </p:nvGraphicFramePr>
        <p:xfrm>
          <a:off x="-118534" y="985838"/>
          <a:ext cx="915246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1D6FB5-C198-CF7A-5E51-F9A093B2A07C}"/>
              </a:ext>
            </a:extLst>
          </p:cNvPr>
          <p:cNvCxnSpPr/>
          <p:nvPr/>
        </p:nvCxnSpPr>
        <p:spPr>
          <a:xfrm>
            <a:off x="3623732" y="4851400"/>
            <a:ext cx="17356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79881F-56F4-57E5-8DD8-1C393F03F3EA}"/>
              </a:ext>
            </a:extLst>
          </p:cNvPr>
          <p:cNvSpPr txBox="1"/>
          <p:nvPr/>
        </p:nvSpPr>
        <p:spPr>
          <a:xfrm>
            <a:off x="4030131" y="4368800"/>
            <a:ext cx="92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Pulse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CD3CC8-9F55-852B-977D-80220B8408C4}"/>
              </a:ext>
            </a:extLst>
          </p:cNvPr>
          <p:cNvCxnSpPr/>
          <p:nvPr/>
        </p:nvCxnSpPr>
        <p:spPr>
          <a:xfrm>
            <a:off x="2582333" y="5511801"/>
            <a:ext cx="0" cy="651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EE0F2A-101E-0B4D-1367-530F377DEF81}"/>
              </a:ext>
            </a:extLst>
          </p:cNvPr>
          <p:cNvSpPr txBox="1"/>
          <p:nvPr/>
        </p:nvSpPr>
        <p:spPr>
          <a:xfrm>
            <a:off x="2887133" y="5647267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Pulse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1F30F-29F1-2A84-C396-91B8C14BACF9}"/>
              </a:ext>
            </a:extLst>
          </p:cNvPr>
          <p:cNvSpPr txBox="1"/>
          <p:nvPr/>
        </p:nvSpPr>
        <p:spPr>
          <a:xfrm>
            <a:off x="2002367" y="6163733"/>
            <a:ext cx="13335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Start CPR</a:t>
            </a:r>
          </a:p>
        </p:txBody>
      </p:sp>
    </p:spTree>
    <p:extLst>
      <p:ext uri="{BB962C8B-B14F-4D97-AF65-F5344CB8AC3E}">
        <p14:creationId xmlns:p14="http://schemas.microsoft.com/office/powerpoint/2010/main" val="115756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0D399-981C-3D67-140F-041DCF3D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93" y="492384"/>
            <a:ext cx="7772400" cy="587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D643FA-D97C-07E5-0630-D38DF356539C}"/>
              </a:ext>
            </a:extLst>
          </p:cNvPr>
          <p:cNvSpPr txBox="1"/>
          <p:nvPr/>
        </p:nvSpPr>
        <p:spPr>
          <a:xfrm>
            <a:off x="310055" y="5100346"/>
            <a:ext cx="2117834" cy="92333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 Quality CPR</a:t>
            </a:r>
          </a:p>
          <a:p>
            <a:r>
              <a:rPr lang="en-US" dirty="0"/>
              <a:t>Early defibrillation</a:t>
            </a:r>
          </a:p>
          <a:p>
            <a:r>
              <a:rPr lang="en-US" dirty="0"/>
              <a:t>H’s and T’s</a:t>
            </a:r>
          </a:p>
        </p:txBody>
      </p:sp>
    </p:spTree>
    <p:extLst>
      <p:ext uri="{BB962C8B-B14F-4D97-AF65-F5344CB8AC3E}">
        <p14:creationId xmlns:p14="http://schemas.microsoft.com/office/powerpoint/2010/main" val="62427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A44569-FCB3-0FAE-B4BF-633D29BFE1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1334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dirty="0"/>
              <a:t>ABCDE Approach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1EFC64-88B4-4CEC-404F-1700B281E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01650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8F00-7199-E7D6-2055-2CF7F1F39A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alpha val="72000"/>
            </a:schemeClr>
          </a:solidFill>
        </p:spPr>
        <p:txBody>
          <a:bodyPr/>
          <a:lstStyle/>
          <a:p>
            <a:r>
              <a:rPr lang="en-US" dirty="0"/>
              <a:t>Airway</a:t>
            </a:r>
          </a:p>
        </p:txBody>
      </p:sp>
      <p:pic>
        <p:nvPicPr>
          <p:cNvPr id="1026" name="Picture 2" descr="Oropharyngeal Airway: Uses, Insertion, and Care - Willnice">
            <a:extLst>
              <a:ext uri="{FF2B5EF4-FFF2-40B4-BE49-F238E27FC236}">
                <a16:creationId xmlns:a16="http://schemas.microsoft.com/office/drawing/2014/main" id="{8E0EC5D2-EC29-DFE4-6CF4-C08289F6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27" y="3673365"/>
            <a:ext cx="4477406" cy="29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ic Airway Assessment for EMR Students">
            <a:extLst>
              <a:ext uri="{FF2B5EF4-FFF2-40B4-BE49-F238E27FC236}">
                <a16:creationId xmlns:a16="http://schemas.microsoft.com/office/drawing/2014/main" id="{865D6034-82FF-91A0-8D87-5279A386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54" y="1509921"/>
            <a:ext cx="4074291" cy="20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the Recovery Position Saves Lives ...">
            <a:extLst>
              <a:ext uri="{FF2B5EF4-FFF2-40B4-BE49-F238E27FC236}">
                <a16:creationId xmlns:a16="http://schemas.microsoft.com/office/drawing/2014/main" id="{45570BFC-6370-95DD-7C39-DE9CB297D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5" y="3673365"/>
            <a:ext cx="3884996" cy="290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5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63DB7C5-D376-057B-B0F5-21C3D621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940" y="525439"/>
            <a:ext cx="2502409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Breathing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A2C4B1D-43AB-A14E-EA67-CD30EA702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20238"/>
          <a:stretch>
            <a:fillRect/>
          </a:stretch>
        </p:blipFill>
        <p:spPr bwMode="auto">
          <a:xfrm>
            <a:off x="20" y="-1"/>
            <a:ext cx="2789793" cy="22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Fix a Nebulizer Mask: A Step-by-Step Guide - Wellead ...">
            <a:extLst>
              <a:ext uri="{FF2B5EF4-FFF2-40B4-BE49-F238E27FC236}">
                <a16:creationId xmlns:a16="http://schemas.microsoft.com/office/drawing/2014/main" id="{6FF2E648-790A-AD97-15C8-45F6B2D5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9" r="-1" b="-1"/>
          <a:stretch>
            <a:fillRect/>
          </a:stretch>
        </p:blipFill>
        <p:spPr bwMode="auto">
          <a:xfrm>
            <a:off x="2858388" y="-16426"/>
            <a:ext cx="2789814" cy="22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xygen Nasal Cannula With 3M Tubing - Nasosoft 1'S | Bizzmed™">
            <a:extLst>
              <a:ext uri="{FF2B5EF4-FFF2-40B4-BE49-F238E27FC236}">
                <a16:creationId xmlns:a16="http://schemas.microsoft.com/office/drawing/2014/main" id="{2341CDA8-CF68-9F41-B971-0F731EBBC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 r="-7" b="15368"/>
          <a:stretch>
            <a:fillRect/>
          </a:stretch>
        </p:blipFill>
        <p:spPr bwMode="auto">
          <a:xfrm>
            <a:off x="20" y="2316480"/>
            <a:ext cx="2789791" cy="220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xygen Delivery Devices and Flow Rates | Health And Willness">
            <a:extLst>
              <a:ext uri="{FF2B5EF4-FFF2-40B4-BE49-F238E27FC236}">
                <a16:creationId xmlns:a16="http://schemas.microsoft.com/office/drawing/2014/main" id="{A7866F44-9B86-2EF1-9E4E-E922E836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3398"/>
          <a:stretch>
            <a:fillRect/>
          </a:stretch>
        </p:blipFill>
        <p:spPr bwMode="auto">
          <a:xfrm>
            <a:off x="2858388" y="2316479"/>
            <a:ext cx="2789811" cy="22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NL Practi-MASK® Bag Valve Training ...">
            <a:extLst>
              <a:ext uri="{FF2B5EF4-FFF2-40B4-BE49-F238E27FC236}">
                <a16:creationId xmlns:a16="http://schemas.microsoft.com/office/drawing/2014/main" id="{4C121370-DB02-A013-16FC-3A509D5E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3" r="7565" b="-3"/>
          <a:stretch>
            <a:fillRect/>
          </a:stretch>
        </p:blipFill>
        <p:spPr bwMode="auto">
          <a:xfrm>
            <a:off x="20" y="4616536"/>
            <a:ext cx="2789791" cy="22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posable Venturi Mask Adjust Oxygen Concentration Pediatric Standard S">
            <a:extLst>
              <a:ext uri="{FF2B5EF4-FFF2-40B4-BE49-F238E27FC236}">
                <a16:creationId xmlns:a16="http://schemas.microsoft.com/office/drawing/2014/main" id="{FC44CF4D-5A36-7A1C-188A-06B85C7FA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1" r="7" b="4513"/>
          <a:stretch>
            <a:fillRect/>
          </a:stretch>
        </p:blipFill>
        <p:spPr bwMode="auto">
          <a:xfrm>
            <a:off x="2858391" y="4607394"/>
            <a:ext cx="2789814" cy="22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194DE1-8BFA-CBAC-16B4-5B9E63263455}"/>
              </a:ext>
            </a:extLst>
          </p:cNvPr>
          <p:cNvSpPr txBox="1"/>
          <p:nvPr/>
        </p:nvSpPr>
        <p:spPr>
          <a:xfrm>
            <a:off x="6012940" y="2274491"/>
            <a:ext cx="2502410" cy="390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Respiratory rate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Auscultation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Saturation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276131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224</Words>
  <Application>Microsoft Macintosh PowerPoint</Application>
  <PresentationFormat>On-screen Show (4:3)</PresentationFormat>
  <Paragraphs>69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Emergencies in the consultation room: ‘The First 10 Minutes'</vt:lpstr>
      <vt:lpstr>Why This Matters</vt:lpstr>
      <vt:lpstr>PowerPoint Presentation</vt:lpstr>
      <vt:lpstr>Key actions</vt:lpstr>
      <vt:lpstr>Systematic approach</vt:lpstr>
      <vt:lpstr>PowerPoint Presentation</vt:lpstr>
      <vt:lpstr>ABCDE Approach</vt:lpstr>
      <vt:lpstr>Airway</vt:lpstr>
      <vt:lpstr>Breathing</vt:lpstr>
      <vt:lpstr>Circulation</vt:lpstr>
      <vt:lpstr>Disability</vt:lpstr>
      <vt:lpstr>Exposure</vt:lpstr>
      <vt:lpstr>Specific drugs and potential emergencies</vt:lpstr>
      <vt:lpstr>Chest Pain</vt:lpstr>
      <vt:lpstr>Convulsions</vt:lpstr>
      <vt:lpstr>Anaphylaxis</vt:lpstr>
      <vt:lpstr>PowerPoint Presentation</vt:lpstr>
      <vt:lpstr>PowerPoint Presentation</vt:lpstr>
      <vt:lpstr>PowerPoint Presentation</vt:lpstr>
      <vt:lpstr>Take Home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Emergencies in the consultation room: ‘The First 10 Minutes'</dc:title>
  <dc:subject/>
  <dc:creator/>
  <cp:keywords/>
  <dc:description>generated using python-pptx</dc:description>
  <cp:lastModifiedBy>Michelle Myburgh</cp:lastModifiedBy>
  <cp:revision>10</cp:revision>
  <dcterms:created xsi:type="dcterms:W3CDTF">2013-01-27T09:14:16Z</dcterms:created>
  <dcterms:modified xsi:type="dcterms:W3CDTF">2026-04-19T10:41:44Z</dcterms:modified>
  <cp:category/>
</cp:coreProperties>
</file>