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4" r:id="rId1"/>
    <p:sldMasterId id="2147483806" r:id="rId2"/>
  </p:sldMasterIdLst>
  <p:sldIdLst>
    <p:sldId id="256" r:id="rId3"/>
    <p:sldId id="258" r:id="rId4"/>
    <p:sldId id="292" r:id="rId5"/>
    <p:sldId id="290" r:id="rId6"/>
    <p:sldId id="286" r:id="rId7"/>
    <p:sldId id="287" r:id="rId8"/>
    <p:sldId id="288" r:id="rId9"/>
    <p:sldId id="293" r:id="rId10"/>
    <p:sldId id="298" r:id="rId11"/>
    <p:sldId id="309" r:id="rId12"/>
    <p:sldId id="330" r:id="rId13"/>
    <p:sldId id="334" r:id="rId14"/>
    <p:sldId id="265" r:id="rId15"/>
    <p:sldId id="289" r:id="rId16"/>
    <p:sldId id="285" r:id="rId17"/>
    <p:sldId id="301" r:id="rId18"/>
    <p:sldId id="299" r:id="rId19"/>
    <p:sldId id="300" r:id="rId20"/>
    <p:sldId id="331" r:id="rId21"/>
    <p:sldId id="335" r:id="rId22"/>
    <p:sldId id="294" r:id="rId23"/>
    <p:sldId id="310" r:id="rId24"/>
    <p:sldId id="311" r:id="rId25"/>
    <p:sldId id="296" r:id="rId26"/>
    <p:sldId id="313" r:id="rId27"/>
    <p:sldId id="297" r:id="rId28"/>
    <p:sldId id="312" r:id="rId29"/>
    <p:sldId id="333" r:id="rId30"/>
    <p:sldId id="316" r:id="rId31"/>
    <p:sldId id="302" r:id="rId32"/>
    <p:sldId id="336" r:id="rId33"/>
    <p:sldId id="276" r:id="rId34"/>
    <p:sldId id="317" r:id="rId35"/>
    <p:sldId id="328" r:id="rId36"/>
    <p:sldId id="306" r:id="rId37"/>
    <p:sldId id="329" r:id="rId38"/>
    <p:sldId id="307" r:id="rId39"/>
    <p:sldId id="308" r:id="rId40"/>
    <p:sldId id="282" r:id="rId41"/>
    <p:sldId id="314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28" autoAdjust="0"/>
    <p:restoredTop sz="95726" autoAdjust="0"/>
  </p:normalViewPr>
  <p:slideViewPr>
    <p:cSldViewPr snapToGrid="0">
      <p:cViewPr varScale="1">
        <p:scale>
          <a:sx n="78" d="100"/>
          <a:sy n="78" d="100"/>
        </p:scale>
        <p:origin x="37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microsoft.com/office/2016/11/relationships/changesInfo" Target="changesInfos/changesInfo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THABO Machaba" userId="c8b8b2941c8c9e13" providerId="LiveId" clId="{B903E359-EBE2-4778-BE34-A363E5142A89}"/>
    <pc:docChg chg="undo custSel addSld delSld modSld sldOrd">
      <pc:chgData name="LETHABO Machaba" userId="c8b8b2941c8c9e13" providerId="LiveId" clId="{B903E359-EBE2-4778-BE34-A363E5142A89}" dt="2024-05-08T07:37:54.401" v="982" actId="313"/>
      <pc:docMkLst>
        <pc:docMk/>
      </pc:docMkLst>
      <pc:sldChg chg="del">
        <pc:chgData name="LETHABO Machaba" userId="c8b8b2941c8c9e13" providerId="LiveId" clId="{B903E359-EBE2-4778-BE34-A363E5142A89}" dt="2024-05-08T05:18:53.717" v="312" actId="47"/>
        <pc:sldMkLst>
          <pc:docMk/>
          <pc:sldMk cId="3561686467" sldId="257"/>
        </pc:sldMkLst>
      </pc:sldChg>
      <pc:sldChg chg="addSp modSp mod ord">
        <pc:chgData name="LETHABO Machaba" userId="c8b8b2941c8c9e13" providerId="LiveId" clId="{B903E359-EBE2-4778-BE34-A363E5142A89}" dt="2024-05-08T05:19:19.423" v="314" actId="14100"/>
        <pc:sldMkLst>
          <pc:docMk/>
          <pc:sldMk cId="3957571555" sldId="258"/>
        </pc:sldMkLst>
        <pc:picChg chg="add mod">
          <ac:chgData name="LETHABO Machaba" userId="c8b8b2941c8c9e13" providerId="LiveId" clId="{B903E359-EBE2-4778-BE34-A363E5142A89}" dt="2024-05-08T05:19:19.423" v="314" actId="14100"/>
          <ac:picMkLst>
            <pc:docMk/>
            <pc:sldMk cId="3957571555" sldId="258"/>
            <ac:picMk id="4" creationId="{3CDB1EBD-DE21-8217-F4AE-F439109C1493}"/>
          </ac:picMkLst>
        </pc:picChg>
      </pc:sldChg>
      <pc:sldChg chg="modSp mod ord">
        <pc:chgData name="LETHABO Machaba" userId="c8b8b2941c8c9e13" providerId="LiveId" clId="{B903E359-EBE2-4778-BE34-A363E5142A89}" dt="2024-05-08T05:20:43.354" v="379" actId="20577"/>
        <pc:sldMkLst>
          <pc:docMk/>
          <pc:sldMk cId="3997557187" sldId="265"/>
        </pc:sldMkLst>
        <pc:spChg chg="mod">
          <ac:chgData name="LETHABO Machaba" userId="c8b8b2941c8c9e13" providerId="LiveId" clId="{B903E359-EBE2-4778-BE34-A363E5142A89}" dt="2024-05-08T05:20:43.354" v="379" actId="20577"/>
          <ac:spMkLst>
            <pc:docMk/>
            <pc:sldMk cId="3997557187" sldId="265"/>
            <ac:spMk id="2" creationId="{D6DD4AB2-306A-C625-461A-88842980DBDE}"/>
          </ac:spMkLst>
        </pc:spChg>
      </pc:sldChg>
      <pc:sldChg chg="ord">
        <pc:chgData name="LETHABO Machaba" userId="c8b8b2941c8c9e13" providerId="LiveId" clId="{B903E359-EBE2-4778-BE34-A363E5142A89}" dt="2024-05-08T07:35:09.446" v="957"/>
        <pc:sldMkLst>
          <pc:docMk/>
          <pc:sldMk cId="2640826738" sldId="276"/>
        </pc:sldMkLst>
      </pc:sldChg>
      <pc:sldChg chg="modSp mod">
        <pc:chgData name="LETHABO Machaba" userId="c8b8b2941c8c9e13" providerId="LiveId" clId="{B903E359-EBE2-4778-BE34-A363E5142A89}" dt="2024-05-07T15:10:39.215" v="182" actId="20577"/>
        <pc:sldMkLst>
          <pc:docMk/>
          <pc:sldMk cId="1600079487" sldId="282"/>
        </pc:sldMkLst>
        <pc:spChg chg="mod">
          <ac:chgData name="LETHABO Machaba" userId="c8b8b2941c8c9e13" providerId="LiveId" clId="{B903E359-EBE2-4778-BE34-A363E5142A89}" dt="2024-05-07T15:10:39.215" v="182" actId="20577"/>
          <ac:spMkLst>
            <pc:docMk/>
            <pc:sldMk cId="1600079487" sldId="282"/>
            <ac:spMk id="2" creationId="{2368959F-B738-3563-088E-152757431E0F}"/>
          </ac:spMkLst>
        </pc:spChg>
      </pc:sldChg>
      <pc:sldChg chg="del">
        <pc:chgData name="LETHABO Machaba" userId="c8b8b2941c8c9e13" providerId="LiveId" clId="{B903E359-EBE2-4778-BE34-A363E5142A89}" dt="2024-05-08T06:57:45.559" v="711" actId="2696"/>
        <pc:sldMkLst>
          <pc:docMk/>
          <pc:sldMk cId="534512911" sldId="286"/>
        </pc:sldMkLst>
      </pc:sldChg>
      <pc:sldChg chg="addSp delSp modSp mod setBg delDesignElem">
        <pc:chgData name="LETHABO Machaba" userId="c8b8b2941c8c9e13" providerId="LiveId" clId="{B903E359-EBE2-4778-BE34-A363E5142A89}" dt="2024-05-08T06:59:50.428" v="724"/>
        <pc:sldMkLst>
          <pc:docMk/>
          <pc:sldMk cId="1160801982" sldId="286"/>
        </pc:sldMkLst>
        <pc:spChg chg="mod">
          <ac:chgData name="LETHABO Machaba" userId="c8b8b2941c8c9e13" providerId="LiveId" clId="{B903E359-EBE2-4778-BE34-A363E5142A89}" dt="2024-05-08T06:59:46.584" v="723" actId="26606"/>
          <ac:spMkLst>
            <pc:docMk/>
            <pc:sldMk cId="1160801982" sldId="286"/>
            <ac:spMk id="2" creationId="{95E302C3-106D-B232-15ED-10BDF466FF00}"/>
          </ac:spMkLst>
        </pc:spChg>
        <pc:spChg chg="mod">
          <ac:chgData name="LETHABO Machaba" userId="c8b8b2941c8c9e13" providerId="LiveId" clId="{B903E359-EBE2-4778-BE34-A363E5142A89}" dt="2024-05-08T06:59:46.584" v="723" actId="26606"/>
          <ac:spMkLst>
            <pc:docMk/>
            <pc:sldMk cId="1160801982" sldId="286"/>
            <ac:spMk id="3" creationId="{D6690026-CB32-CC07-FF61-1EEDF18E1DBA}"/>
          </ac:spMkLst>
        </pc:spChg>
        <pc:spChg chg="mod">
          <ac:chgData name="LETHABO Machaba" userId="c8b8b2941c8c9e13" providerId="LiveId" clId="{B903E359-EBE2-4778-BE34-A363E5142A89}" dt="2024-05-08T06:59:46.584" v="723" actId="26606"/>
          <ac:spMkLst>
            <pc:docMk/>
            <pc:sldMk cId="1160801982" sldId="286"/>
            <ac:spMk id="5" creationId="{5F3748B6-FE4B-BDAB-18D1-E3E4B870FAE4}"/>
          </ac:spMkLst>
        </pc:spChg>
        <pc:spChg chg="add">
          <ac:chgData name="LETHABO Machaba" userId="c8b8b2941c8c9e13" providerId="LiveId" clId="{B903E359-EBE2-4778-BE34-A363E5142A89}" dt="2024-05-08T06:59:46.584" v="723" actId="26606"/>
          <ac:spMkLst>
            <pc:docMk/>
            <pc:sldMk cId="1160801982" sldId="286"/>
            <ac:spMk id="14" creationId="{4FAE1107-CEC3-4041-8BAA-CDB6F6759B35}"/>
          </ac:spMkLst>
        </pc:spChg>
        <pc:picChg chg="add mod">
          <ac:chgData name="LETHABO Machaba" userId="c8b8b2941c8c9e13" providerId="LiveId" clId="{B903E359-EBE2-4778-BE34-A363E5142A89}" dt="2024-05-08T06:59:50.428" v="724"/>
          <ac:picMkLst>
            <pc:docMk/>
            <pc:sldMk cId="1160801982" sldId="286"/>
            <ac:picMk id="4" creationId="{261B85F9-17D9-D3C9-F63B-E8F835199CB8}"/>
          </ac:picMkLst>
        </pc:picChg>
        <pc:picChg chg="mod">
          <ac:chgData name="LETHABO Machaba" userId="c8b8b2941c8c9e13" providerId="LiveId" clId="{B903E359-EBE2-4778-BE34-A363E5142A89}" dt="2024-05-08T06:59:46.584" v="723" actId="26606"/>
          <ac:picMkLst>
            <pc:docMk/>
            <pc:sldMk cId="1160801982" sldId="286"/>
            <ac:picMk id="7" creationId="{8C76B3EF-A4AD-EDCF-1330-093B635370F9}"/>
          </ac:picMkLst>
        </pc:picChg>
        <pc:picChg chg="del">
          <ac:chgData name="LETHABO Machaba" userId="c8b8b2941c8c9e13" providerId="LiveId" clId="{B903E359-EBE2-4778-BE34-A363E5142A89}" dt="2024-05-08T06:59:39.512" v="722" actId="21"/>
          <ac:picMkLst>
            <pc:docMk/>
            <pc:sldMk cId="1160801982" sldId="286"/>
            <ac:picMk id="8" creationId="{261B85F9-17D9-D3C9-F63B-E8F835199CB8}"/>
          </ac:picMkLst>
        </pc:picChg>
        <pc:cxnChg chg="add">
          <ac:chgData name="LETHABO Machaba" userId="c8b8b2941c8c9e13" providerId="LiveId" clId="{B903E359-EBE2-4778-BE34-A363E5142A89}" dt="2024-05-08T06:59:46.584" v="723" actId="26606"/>
          <ac:cxnSpMkLst>
            <pc:docMk/>
            <pc:sldMk cId="1160801982" sldId="286"/>
            <ac:cxnSpMk id="12" creationId="{9200C8B5-FB5A-4F8B-A9BD-693C051418A3}"/>
          </ac:cxnSpMkLst>
        </pc:cxnChg>
        <pc:cxnChg chg="add">
          <ac:chgData name="LETHABO Machaba" userId="c8b8b2941c8c9e13" providerId="LiveId" clId="{B903E359-EBE2-4778-BE34-A363E5142A89}" dt="2024-05-08T06:59:46.584" v="723" actId="26606"/>
          <ac:cxnSpMkLst>
            <pc:docMk/>
            <pc:sldMk cId="1160801982" sldId="286"/>
            <ac:cxnSpMk id="16" creationId="{1AEA88FB-F5DD-45CE-AAE1-7B33D0ABDD25}"/>
          </ac:cxnSpMkLst>
        </pc:cxnChg>
      </pc:sldChg>
      <pc:sldChg chg="addSp del delDesignElem">
        <pc:chgData name="LETHABO Machaba" userId="c8b8b2941c8c9e13" providerId="LiveId" clId="{B903E359-EBE2-4778-BE34-A363E5142A89}" dt="2024-05-08T06:58:20.258" v="715"/>
        <pc:sldMkLst>
          <pc:docMk/>
          <pc:sldMk cId="205415101" sldId="287"/>
        </pc:sldMkLst>
        <pc:spChg chg="add">
          <ac:chgData name="LETHABO Machaba" userId="c8b8b2941c8c9e13" providerId="LiveId" clId="{B903E359-EBE2-4778-BE34-A363E5142A89}" dt="2024-05-08T06:58:20.258" v="715"/>
          <ac:spMkLst>
            <pc:docMk/>
            <pc:sldMk cId="205415101" sldId="287"/>
            <ac:spMk id="42" creationId="{27B7C6F6-4579-4D42-9857-ED1B2EE07B99}"/>
          </ac:spMkLst>
        </pc:spChg>
        <pc:spChg chg="add">
          <ac:chgData name="LETHABO Machaba" userId="c8b8b2941c8c9e13" providerId="LiveId" clId="{B903E359-EBE2-4778-BE34-A363E5142A89}" dt="2024-05-08T06:58:20.258" v="715"/>
          <ac:spMkLst>
            <pc:docMk/>
            <pc:sldMk cId="205415101" sldId="287"/>
            <ac:spMk id="43" creationId="{7E6D8249-E901-4E71-B15A-A7F5D7F7B0E1}"/>
          </ac:spMkLst>
        </pc:spChg>
        <pc:cxnChg chg="add">
          <ac:chgData name="LETHABO Machaba" userId="c8b8b2941c8c9e13" providerId="LiveId" clId="{B903E359-EBE2-4778-BE34-A363E5142A89}" dt="2024-05-08T06:58:20.258" v="715"/>
          <ac:cxnSpMkLst>
            <pc:docMk/>
            <pc:sldMk cId="205415101" sldId="287"/>
            <ac:cxnSpMk id="41" creationId="{15F1CC53-719A-4763-BF30-5E25A63CEF3C}"/>
          </ac:cxnSpMkLst>
        </pc:cxnChg>
      </pc:sldChg>
      <pc:sldChg chg="add del ord">
        <pc:chgData name="LETHABO Machaba" userId="c8b8b2941c8c9e13" providerId="LiveId" clId="{B903E359-EBE2-4778-BE34-A363E5142A89}" dt="2024-05-08T06:59:12.101" v="720"/>
        <pc:sldMkLst>
          <pc:docMk/>
          <pc:sldMk cId="267593887" sldId="287"/>
        </pc:sldMkLst>
      </pc:sldChg>
      <pc:sldChg chg="ord">
        <pc:chgData name="LETHABO Machaba" userId="c8b8b2941c8c9e13" providerId="LiveId" clId="{B903E359-EBE2-4778-BE34-A363E5142A89}" dt="2024-05-08T07:00:13.673" v="726"/>
        <pc:sldMkLst>
          <pc:docMk/>
          <pc:sldMk cId="3535266360" sldId="288"/>
        </pc:sldMkLst>
      </pc:sldChg>
      <pc:sldChg chg="del">
        <pc:chgData name="LETHABO Machaba" userId="c8b8b2941c8c9e13" providerId="LiveId" clId="{B903E359-EBE2-4778-BE34-A363E5142A89}" dt="2024-05-08T06:57:27.318" v="709" actId="2696"/>
        <pc:sldMkLst>
          <pc:docMk/>
          <pc:sldMk cId="2063660994" sldId="290"/>
        </pc:sldMkLst>
      </pc:sldChg>
      <pc:sldChg chg="delDesignElem">
        <pc:chgData name="LETHABO Machaba" userId="c8b8b2941c8c9e13" providerId="LiveId" clId="{B903E359-EBE2-4778-BE34-A363E5142A89}" dt="2024-05-08T06:57:36.457" v="710"/>
        <pc:sldMkLst>
          <pc:docMk/>
          <pc:sldMk cId="3986218214" sldId="290"/>
        </pc:sldMkLst>
      </pc:sldChg>
      <pc:sldChg chg="ord">
        <pc:chgData name="LETHABO Machaba" userId="c8b8b2941c8c9e13" providerId="LiveId" clId="{B903E359-EBE2-4778-BE34-A363E5142A89}" dt="2024-05-08T07:00:25.847" v="728"/>
        <pc:sldMkLst>
          <pc:docMk/>
          <pc:sldMk cId="257541816" sldId="293"/>
        </pc:sldMkLst>
      </pc:sldChg>
      <pc:sldChg chg="ord">
        <pc:chgData name="LETHABO Machaba" userId="c8b8b2941c8c9e13" providerId="LiveId" clId="{B903E359-EBE2-4778-BE34-A363E5142A89}" dt="2024-05-08T07:08:53.834" v="790"/>
        <pc:sldMkLst>
          <pc:docMk/>
          <pc:sldMk cId="2503347951" sldId="296"/>
        </pc:sldMkLst>
      </pc:sldChg>
      <pc:sldChg chg="ord">
        <pc:chgData name="LETHABO Machaba" userId="c8b8b2941c8c9e13" providerId="LiveId" clId="{B903E359-EBE2-4778-BE34-A363E5142A89}" dt="2024-05-08T07:06:03.659" v="786"/>
        <pc:sldMkLst>
          <pc:docMk/>
          <pc:sldMk cId="2281052394" sldId="298"/>
        </pc:sldMkLst>
      </pc:sldChg>
      <pc:sldChg chg="ord">
        <pc:chgData name="LETHABO Machaba" userId="c8b8b2941c8c9e13" providerId="LiveId" clId="{B903E359-EBE2-4778-BE34-A363E5142A89}" dt="2024-05-08T07:09:48.695" v="794"/>
        <pc:sldMkLst>
          <pc:docMk/>
          <pc:sldMk cId="3972845498" sldId="299"/>
        </pc:sldMkLst>
      </pc:sldChg>
      <pc:sldChg chg="ord">
        <pc:chgData name="LETHABO Machaba" userId="c8b8b2941c8c9e13" providerId="LiveId" clId="{B903E359-EBE2-4778-BE34-A363E5142A89}" dt="2024-05-08T07:10:13.758" v="796"/>
        <pc:sldMkLst>
          <pc:docMk/>
          <pc:sldMk cId="2939578780" sldId="300"/>
        </pc:sldMkLst>
      </pc:sldChg>
      <pc:sldChg chg="ord">
        <pc:chgData name="LETHABO Machaba" userId="c8b8b2941c8c9e13" providerId="LiveId" clId="{B903E359-EBE2-4778-BE34-A363E5142A89}" dt="2024-05-08T07:09:31.262" v="792"/>
        <pc:sldMkLst>
          <pc:docMk/>
          <pc:sldMk cId="3817873244" sldId="301"/>
        </pc:sldMkLst>
      </pc:sldChg>
      <pc:sldChg chg="delSp modSp mod">
        <pc:chgData name="LETHABO Machaba" userId="c8b8b2941c8c9e13" providerId="LiveId" clId="{B903E359-EBE2-4778-BE34-A363E5142A89}" dt="2024-05-07T15:10:15.288" v="177"/>
        <pc:sldMkLst>
          <pc:docMk/>
          <pc:sldMk cId="2397983189" sldId="307"/>
        </pc:sldMkLst>
        <pc:spChg chg="del mod">
          <ac:chgData name="LETHABO Machaba" userId="c8b8b2941c8c9e13" providerId="LiveId" clId="{B903E359-EBE2-4778-BE34-A363E5142A89}" dt="2024-05-07T15:10:15.288" v="177"/>
          <ac:spMkLst>
            <pc:docMk/>
            <pc:sldMk cId="2397983189" sldId="307"/>
            <ac:spMk id="7" creationId="{DC24F12B-A912-2906-5111-4A068C9E704C}"/>
          </ac:spMkLst>
        </pc:spChg>
      </pc:sldChg>
      <pc:sldChg chg="ord">
        <pc:chgData name="LETHABO Machaba" userId="c8b8b2941c8c9e13" providerId="LiveId" clId="{B903E359-EBE2-4778-BE34-A363E5142A89}" dt="2024-05-08T07:06:54.882" v="788"/>
        <pc:sldMkLst>
          <pc:docMk/>
          <pc:sldMk cId="1844866647" sldId="309"/>
        </pc:sldMkLst>
      </pc:sldChg>
      <pc:sldChg chg="ord">
        <pc:chgData name="LETHABO Machaba" userId="c8b8b2941c8c9e13" providerId="LiveId" clId="{B903E359-EBE2-4778-BE34-A363E5142A89}" dt="2024-05-07T15:13:18.716" v="185"/>
        <pc:sldMkLst>
          <pc:docMk/>
          <pc:sldMk cId="4139668549" sldId="310"/>
        </pc:sldMkLst>
      </pc:sldChg>
      <pc:sldChg chg="modSp mod">
        <pc:chgData name="LETHABO Machaba" userId="c8b8b2941c8c9e13" providerId="LiveId" clId="{B903E359-EBE2-4778-BE34-A363E5142A89}" dt="2024-05-08T07:13:55.478" v="826" actId="20577"/>
        <pc:sldMkLst>
          <pc:docMk/>
          <pc:sldMk cId="2872439124" sldId="312"/>
        </pc:sldMkLst>
        <pc:spChg chg="mod">
          <ac:chgData name="LETHABO Machaba" userId="c8b8b2941c8c9e13" providerId="LiveId" clId="{B903E359-EBE2-4778-BE34-A363E5142A89}" dt="2024-05-08T07:13:55.478" v="826" actId="20577"/>
          <ac:spMkLst>
            <pc:docMk/>
            <pc:sldMk cId="2872439124" sldId="312"/>
            <ac:spMk id="2" creationId="{5E95216A-8C68-95F3-EB45-981A3D2EAC8C}"/>
          </ac:spMkLst>
        </pc:spChg>
      </pc:sldChg>
      <pc:sldChg chg="modSp mod">
        <pc:chgData name="LETHABO Machaba" userId="c8b8b2941c8c9e13" providerId="LiveId" clId="{B903E359-EBE2-4778-BE34-A363E5142A89}" dt="2024-05-08T05:56:37.486" v="551" actId="27636"/>
        <pc:sldMkLst>
          <pc:docMk/>
          <pc:sldMk cId="4094548011" sldId="314"/>
        </pc:sldMkLst>
        <pc:spChg chg="mod">
          <ac:chgData name="LETHABO Machaba" userId="c8b8b2941c8c9e13" providerId="LiveId" clId="{B903E359-EBE2-4778-BE34-A363E5142A89}" dt="2024-05-08T05:56:37.486" v="551" actId="27636"/>
          <ac:spMkLst>
            <pc:docMk/>
            <pc:sldMk cId="4094548011" sldId="314"/>
            <ac:spMk id="3" creationId="{77E3CBFB-54A4-4E19-F84F-69E5D73A1791}"/>
          </ac:spMkLst>
        </pc:spChg>
      </pc:sldChg>
      <pc:sldChg chg="ord">
        <pc:chgData name="LETHABO Machaba" userId="c8b8b2941c8c9e13" providerId="LiveId" clId="{B903E359-EBE2-4778-BE34-A363E5142A89}" dt="2024-05-08T07:16:43.124" v="851"/>
        <pc:sldMkLst>
          <pc:docMk/>
          <pc:sldMk cId="3081178193" sldId="316"/>
        </pc:sldMkLst>
      </pc:sldChg>
      <pc:sldChg chg="addSp delSp modSp new mod modClrScheme chgLayout">
        <pc:chgData name="LETHABO Machaba" userId="c8b8b2941c8c9e13" providerId="LiveId" clId="{B903E359-EBE2-4778-BE34-A363E5142A89}" dt="2024-05-08T05:45:57.417" v="510" actId="1076"/>
        <pc:sldMkLst>
          <pc:docMk/>
          <pc:sldMk cId="1846748608" sldId="330"/>
        </pc:sldMkLst>
        <pc:spChg chg="mod ord">
          <ac:chgData name="LETHABO Machaba" userId="c8b8b2941c8c9e13" providerId="LiveId" clId="{B903E359-EBE2-4778-BE34-A363E5142A89}" dt="2024-05-08T05:37:45.654" v="448" actId="700"/>
          <ac:spMkLst>
            <pc:docMk/>
            <pc:sldMk cId="1846748608" sldId="330"/>
            <ac:spMk id="2" creationId="{AE376FB5-2C1B-6691-317E-B4269CEB5472}"/>
          </ac:spMkLst>
        </pc:spChg>
        <pc:spChg chg="add del mod ord">
          <ac:chgData name="LETHABO Machaba" userId="c8b8b2941c8c9e13" providerId="LiveId" clId="{B903E359-EBE2-4778-BE34-A363E5142A89}" dt="2024-05-08T05:39:07.227" v="492"/>
          <ac:spMkLst>
            <pc:docMk/>
            <pc:sldMk cId="1846748608" sldId="330"/>
            <ac:spMk id="3" creationId="{39AB4870-E93C-C1F5-D89A-6705C269C11E}"/>
          </ac:spMkLst>
        </pc:spChg>
        <pc:spChg chg="add mod">
          <ac:chgData name="LETHABO Machaba" userId="c8b8b2941c8c9e13" providerId="LiveId" clId="{B903E359-EBE2-4778-BE34-A363E5142A89}" dt="2024-05-08T05:38:27.051" v="487" actId="1076"/>
          <ac:spMkLst>
            <pc:docMk/>
            <pc:sldMk cId="1846748608" sldId="330"/>
            <ac:spMk id="4" creationId="{6088F864-48E9-C78B-F410-23B583F68654}"/>
          </ac:spMkLst>
        </pc:spChg>
        <pc:spChg chg="add del mod ord">
          <ac:chgData name="LETHABO Machaba" userId="c8b8b2941c8c9e13" providerId="LiveId" clId="{B903E359-EBE2-4778-BE34-A363E5142A89}" dt="2024-05-08T05:38:09.769" v="449" actId="931"/>
          <ac:spMkLst>
            <pc:docMk/>
            <pc:sldMk cId="1846748608" sldId="330"/>
            <ac:spMk id="6" creationId="{5E5FB9EB-479F-FE2B-69AC-B1BCAE386DC8}"/>
          </ac:spMkLst>
        </pc:spChg>
        <pc:spChg chg="add mod">
          <ac:chgData name="LETHABO Machaba" userId="c8b8b2941c8c9e13" providerId="LiveId" clId="{B903E359-EBE2-4778-BE34-A363E5142A89}" dt="2024-05-08T05:45:25.886" v="508" actId="255"/>
          <ac:spMkLst>
            <pc:docMk/>
            <pc:sldMk cId="1846748608" sldId="330"/>
            <ac:spMk id="16" creationId="{DCAB6014-7DF5-F7C4-F90A-C8FB4C9F6BD4}"/>
          </ac:spMkLst>
        </pc:spChg>
        <pc:graphicFrameChg chg="add del mod ord modGraphic">
          <ac:chgData name="LETHABO Machaba" userId="c8b8b2941c8c9e13" providerId="LiveId" clId="{B903E359-EBE2-4778-BE34-A363E5142A89}" dt="2024-05-08T05:38:52.963" v="491" actId="3680"/>
          <ac:graphicFrameMkLst>
            <pc:docMk/>
            <pc:sldMk cId="1846748608" sldId="330"/>
            <ac:graphicFrameMk id="9" creationId="{8D160C19-F18B-4CA5-80B4-08F2451B7350}"/>
          </ac:graphicFrameMkLst>
        </pc:graphicFrameChg>
        <pc:picChg chg="add del mod">
          <ac:chgData name="LETHABO Machaba" userId="c8b8b2941c8c9e13" providerId="LiveId" clId="{B903E359-EBE2-4778-BE34-A363E5142A89}" dt="2024-05-08T05:36:21.665" v="447" actId="478"/>
          <ac:picMkLst>
            <pc:docMk/>
            <pc:sldMk cId="1846748608" sldId="330"/>
            <ac:picMk id="5" creationId="{C8355E21-FD12-6EA8-E6AF-AA04E570CBF0}"/>
          </ac:picMkLst>
        </pc:picChg>
        <pc:picChg chg="add mod">
          <ac:chgData name="LETHABO Machaba" userId="c8b8b2941c8c9e13" providerId="LiveId" clId="{B903E359-EBE2-4778-BE34-A363E5142A89}" dt="2024-05-08T05:38:33.836" v="489" actId="1076"/>
          <ac:picMkLst>
            <pc:docMk/>
            <pc:sldMk cId="1846748608" sldId="330"/>
            <ac:picMk id="8" creationId="{74B87B7A-CE02-C3B2-E464-08FC80115F18}"/>
          </ac:picMkLst>
        </pc:picChg>
        <pc:picChg chg="add mod">
          <ac:chgData name="LETHABO Machaba" userId="c8b8b2941c8c9e13" providerId="LiveId" clId="{B903E359-EBE2-4778-BE34-A363E5142A89}" dt="2024-05-08T05:39:07.227" v="492"/>
          <ac:picMkLst>
            <pc:docMk/>
            <pc:sldMk cId="1846748608" sldId="330"/>
            <ac:picMk id="10" creationId="{C8355E21-FD12-6EA8-E6AF-AA04E570CBF0}"/>
          </ac:picMkLst>
        </pc:picChg>
        <pc:picChg chg="add mod">
          <ac:chgData name="LETHABO Machaba" userId="c8b8b2941c8c9e13" providerId="LiveId" clId="{B903E359-EBE2-4778-BE34-A363E5142A89}" dt="2024-05-08T05:44:00.763" v="500" actId="14100"/>
          <ac:picMkLst>
            <pc:docMk/>
            <pc:sldMk cId="1846748608" sldId="330"/>
            <ac:picMk id="14" creationId="{653B57F3-B73A-3E84-1E80-C03D9595B21A}"/>
          </ac:picMkLst>
        </pc:picChg>
        <pc:picChg chg="add mod">
          <ac:chgData name="LETHABO Machaba" userId="c8b8b2941c8c9e13" providerId="LiveId" clId="{B903E359-EBE2-4778-BE34-A363E5142A89}" dt="2024-05-08T05:45:57.417" v="510" actId="1076"/>
          <ac:picMkLst>
            <pc:docMk/>
            <pc:sldMk cId="1846748608" sldId="330"/>
            <ac:picMk id="17" creationId="{7E5707CA-C356-5CE7-5153-A9B95FBAE5B8}"/>
          </ac:picMkLst>
        </pc:picChg>
        <pc:cxnChg chg="add mod">
          <ac:chgData name="LETHABO Machaba" userId="c8b8b2941c8c9e13" providerId="LiveId" clId="{B903E359-EBE2-4778-BE34-A363E5142A89}" dt="2024-05-08T05:39:27.432" v="494" actId="1076"/>
          <ac:cxnSpMkLst>
            <pc:docMk/>
            <pc:sldMk cId="1846748608" sldId="330"/>
            <ac:cxnSpMk id="12" creationId="{AE379AA3-914F-7F81-1CCC-0DFBB417488D}"/>
          </ac:cxnSpMkLst>
        </pc:cxnChg>
      </pc:sldChg>
      <pc:sldChg chg="addSp modSp new mod setBg">
        <pc:chgData name="LETHABO Machaba" userId="c8b8b2941c8c9e13" providerId="LiveId" clId="{B903E359-EBE2-4778-BE34-A363E5142A89}" dt="2024-05-08T07:05:16.645" v="783" actId="26606"/>
        <pc:sldMkLst>
          <pc:docMk/>
          <pc:sldMk cId="2340723084" sldId="331"/>
        </pc:sldMkLst>
        <pc:spChg chg="mod">
          <ac:chgData name="LETHABO Machaba" userId="c8b8b2941c8c9e13" providerId="LiveId" clId="{B903E359-EBE2-4778-BE34-A363E5142A89}" dt="2024-05-08T07:05:16.645" v="783" actId="26606"/>
          <ac:spMkLst>
            <pc:docMk/>
            <pc:sldMk cId="2340723084" sldId="331"/>
            <ac:spMk id="2" creationId="{FF12CDCD-6294-AA35-1CFB-7CB30D9137A5}"/>
          </ac:spMkLst>
        </pc:spChg>
        <pc:spChg chg="mod">
          <ac:chgData name="LETHABO Machaba" userId="c8b8b2941c8c9e13" providerId="LiveId" clId="{B903E359-EBE2-4778-BE34-A363E5142A89}" dt="2024-05-08T07:05:16.645" v="783" actId="26606"/>
          <ac:spMkLst>
            <pc:docMk/>
            <pc:sldMk cId="2340723084" sldId="331"/>
            <ac:spMk id="3" creationId="{2FA6F595-2C8A-8E9B-126E-663094F9ED1B}"/>
          </ac:spMkLst>
        </pc:spChg>
        <pc:spChg chg="add">
          <ac:chgData name="LETHABO Machaba" userId="c8b8b2941c8c9e13" providerId="LiveId" clId="{B903E359-EBE2-4778-BE34-A363E5142A89}" dt="2024-05-08T07:05:16.645" v="783" actId="26606"/>
          <ac:spMkLst>
            <pc:docMk/>
            <pc:sldMk cId="2340723084" sldId="331"/>
            <ac:spMk id="9" creationId="{39E4C68A-A4A9-48A4-9FF2-D2896B1EA01F}"/>
          </ac:spMkLst>
        </pc:spChg>
        <pc:spChg chg="add">
          <ac:chgData name="LETHABO Machaba" userId="c8b8b2941c8c9e13" providerId="LiveId" clId="{B903E359-EBE2-4778-BE34-A363E5142A89}" dt="2024-05-08T07:05:16.645" v="783" actId="26606"/>
          <ac:spMkLst>
            <pc:docMk/>
            <pc:sldMk cId="2340723084" sldId="331"/>
            <ac:spMk id="11" creationId="{E2B9AEA5-52CB-49A6-AF8A-33502F291B91}"/>
          </ac:spMkLst>
        </pc:spChg>
        <pc:picChg chg="add mod">
          <ac:chgData name="LETHABO Machaba" userId="c8b8b2941c8c9e13" providerId="LiveId" clId="{B903E359-EBE2-4778-BE34-A363E5142A89}" dt="2024-05-08T07:05:09.193" v="782"/>
          <ac:picMkLst>
            <pc:docMk/>
            <pc:sldMk cId="2340723084" sldId="331"/>
            <ac:picMk id="4" creationId="{C8E10589-0393-C947-D4B5-1041DD434A93}"/>
          </ac:picMkLst>
        </pc:picChg>
      </pc:sldChg>
      <pc:sldChg chg="addSp new del mod">
        <pc:chgData name="LETHABO Machaba" userId="c8b8b2941c8c9e13" providerId="LiveId" clId="{B903E359-EBE2-4778-BE34-A363E5142A89}" dt="2024-05-08T07:32:17.908" v="862" actId="47"/>
        <pc:sldMkLst>
          <pc:docMk/>
          <pc:sldMk cId="4285646398" sldId="332"/>
        </pc:sldMkLst>
        <pc:spChg chg="add">
          <ac:chgData name="LETHABO Machaba" userId="c8b8b2941c8c9e13" providerId="LiveId" clId="{B903E359-EBE2-4778-BE34-A363E5142A89}" dt="2024-05-07T15:09:53.858" v="144" actId="22"/>
          <ac:spMkLst>
            <pc:docMk/>
            <pc:sldMk cId="4285646398" sldId="332"/>
            <ac:spMk id="5" creationId="{CEC5B574-7180-B5C0-E144-C41E15C41D0C}"/>
          </ac:spMkLst>
        </pc:spChg>
      </pc:sldChg>
      <pc:sldChg chg="addSp delSp modSp new mod setBg addAnim delAnim">
        <pc:chgData name="LETHABO Machaba" userId="c8b8b2941c8c9e13" providerId="LiveId" clId="{B903E359-EBE2-4778-BE34-A363E5142A89}" dt="2024-05-08T07:16:02.475" v="849" actId="20577"/>
        <pc:sldMkLst>
          <pc:docMk/>
          <pc:sldMk cId="3078240172" sldId="333"/>
        </pc:sldMkLst>
        <pc:spChg chg="mod">
          <ac:chgData name="LETHABO Machaba" userId="c8b8b2941c8c9e13" providerId="LiveId" clId="{B903E359-EBE2-4778-BE34-A363E5142A89}" dt="2024-05-08T07:15:42.969" v="846" actId="26606"/>
          <ac:spMkLst>
            <pc:docMk/>
            <pc:sldMk cId="3078240172" sldId="333"/>
            <ac:spMk id="2" creationId="{57BBD806-6FD5-756B-0E6F-3F0F9F4D14CB}"/>
          </ac:spMkLst>
        </pc:spChg>
        <pc:spChg chg="mod">
          <ac:chgData name="LETHABO Machaba" userId="c8b8b2941c8c9e13" providerId="LiveId" clId="{B903E359-EBE2-4778-BE34-A363E5142A89}" dt="2024-05-08T07:16:02.475" v="849" actId="20577"/>
          <ac:spMkLst>
            <pc:docMk/>
            <pc:sldMk cId="3078240172" sldId="333"/>
            <ac:spMk id="3" creationId="{D32CF4EE-0858-F2D3-1C7F-E93A9F4D0336}"/>
          </ac:spMkLst>
        </pc:spChg>
        <pc:spChg chg="add del">
          <ac:chgData name="LETHABO Machaba" userId="c8b8b2941c8c9e13" providerId="LiveId" clId="{B903E359-EBE2-4778-BE34-A363E5142A89}" dt="2024-05-08T07:15:17.075" v="839" actId="26606"/>
          <ac:spMkLst>
            <pc:docMk/>
            <pc:sldMk cId="3078240172" sldId="333"/>
            <ac:spMk id="8" creationId="{BE194971-2F2D-44B0-8AE6-FF2DCCEE0A96}"/>
          </ac:spMkLst>
        </pc:spChg>
        <pc:spChg chg="add del">
          <ac:chgData name="LETHABO Machaba" userId="c8b8b2941c8c9e13" providerId="LiveId" clId="{B903E359-EBE2-4778-BE34-A363E5142A89}" dt="2024-05-08T07:15:17.075" v="839" actId="26606"/>
          <ac:spMkLst>
            <pc:docMk/>
            <pc:sldMk cId="3078240172" sldId="333"/>
            <ac:spMk id="10" creationId="{1FF9A61E-EB11-4C46-82E1-3E00A3B4B4D6}"/>
          </ac:spMkLst>
        </pc:spChg>
        <pc:spChg chg="add del">
          <ac:chgData name="LETHABO Machaba" userId="c8b8b2941c8c9e13" providerId="LiveId" clId="{B903E359-EBE2-4778-BE34-A363E5142A89}" dt="2024-05-08T07:15:17.075" v="839" actId="26606"/>
          <ac:spMkLst>
            <pc:docMk/>
            <pc:sldMk cId="3078240172" sldId="333"/>
            <ac:spMk id="14" creationId="{9ABC736F-FD1E-4980-876D-E5C38773936B}"/>
          </ac:spMkLst>
        </pc:spChg>
        <pc:spChg chg="add del">
          <ac:chgData name="LETHABO Machaba" userId="c8b8b2941c8c9e13" providerId="LiveId" clId="{B903E359-EBE2-4778-BE34-A363E5142A89}" dt="2024-05-08T07:15:17.075" v="839" actId="26606"/>
          <ac:spMkLst>
            <pc:docMk/>
            <pc:sldMk cId="3078240172" sldId="333"/>
            <ac:spMk id="16" creationId="{8D98EE46-797C-45B8-8337-491B94E0583F}"/>
          </ac:spMkLst>
        </pc:spChg>
        <pc:spChg chg="add del">
          <ac:chgData name="LETHABO Machaba" userId="c8b8b2941c8c9e13" providerId="LiveId" clId="{B903E359-EBE2-4778-BE34-A363E5142A89}" dt="2024-05-08T07:15:17.075" v="839" actId="26606"/>
          <ac:spMkLst>
            <pc:docMk/>
            <pc:sldMk cId="3078240172" sldId="333"/>
            <ac:spMk id="20" creationId="{3915B512-930A-40F0-82A6-4895B71A9566}"/>
          </ac:spMkLst>
        </pc:spChg>
        <pc:spChg chg="add del">
          <ac:chgData name="LETHABO Machaba" userId="c8b8b2941c8c9e13" providerId="LiveId" clId="{B903E359-EBE2-4778-BE34-A363E5142A89}" dt="2024-05-08T07:15:29.618" v="841" actId="26606"/>
          <ac:spMkLst>
            <pc:docMk/>
            <pc:sldMk cId="3078240172" sldId="333"/>
            <ac:spMk id="22" creationId="{C170DF7D-4686-4BD5-A9CD-C8964928468D}"/>
          </ac:spMkLst>
        </pc:spChg>
        <pc:spChg chg="add del">
          <ac:chgData name="LETHABO Machaba" userId="c8b8b2941c8c9e13" providerId="LiveId" clId="{B903E359-EBE2-4778-BE34-A363E5142A89}" dt="2024-05-08T07:15:29.618" v="841" actId="26606"/>
          <ac:spMkLst>
            <pc:docMk/>
            <pc:sldMk cId="3078240172" sldId="333"/>
            <ac:spMk id="23" creationId="{BE194971-2F2D-44B0-8AE6-FF2DCCEE0A96}"/>
          </ac:spMkLst>
        </pc:spChg>
        <pc:spChg chg="add del">
          <ac:chgData name="LETHABO Machaba" userId="c8b8b2941c8c9e13" providerId="LiveId" clId="{B903E359-EBE2-4778-BE34-A363E5142A89}" dt="2024-05-08T07:15:29.618" v="841" actId="26606"/>
          <ac:spMkLst>
            <pc:docMk/>
            <pc:sldMk cId="3078240172" sldId="333"/>
            <ac:spMk id="24" creationId="{1FF9A61E-EB11-4C46-82E1-3E00A3B4B4D6}"/>
          </ac:spMkLst>
        </pc:spChg>
        <pc:spChg chg="add del">
          <ac:chgData name="LETHABO Machaba" userId="c8b8b2941c8c9e13" providerId="LiveId" clId="{B903E359-EBE2-4778-BE34-A363E5142A89}" dt="2024-05-08T07:15:29.618" v="841" actId="26606"/>
          <ac:spMkLst>
            <pc:docMk/>
            <pc:sldMk cId="3078240172" sldId="333"/>
            <ac:spMk id="26" creationId="{62AE8E50-35D4-4D5A-A4BB-168CBB027DA2}"/>
          </ac:spMkLst>
        </pc:spChg>
        <pc:spChg chg="add del">
          <ac:chgData name="LETHABO Machaba" userId="c8b8b2941c8c9e13" providerId="LiveId" clId="{B903E359-EBE2-4778-BE34-A363E5142A89}" dt="2024-05-08T07:15:29.618" v="841" actId="26606"/>
          <ac:spMkLst>
            <pc:docMk/>
            <pc:sldMk cId="3078240172" sldId="333"/>
            <ac:spMk id="27" creationId="{C37D1D6D-17D8-4296-B000-665D1892D01E}"/>
          </ac:spMkLst>
        </pc:spChg>
        <pc:spChg chg="add del">
          <ac:chgData name="LETHABO Machaba" userId="c8b8b2941c8c9e13" providerId="LiveId" clId="{B903E359-EBE2-4778-BE34-A363E5142A89}" dt="2024-05-08T07:15:29.618" v="841" actId="26606"/>
          <ac:spMkLst>
            <pc:docMk/>
            <pc:sldMk cId="3078240172" sldId="333"/>
            <ac:spMk id="28" creationId="{1B26E892-1320-40AA-9CA1-246721C18768}"/>
          </ac:spMkLst>
        </pc:spChg>
        <pc:spChg chg="add del">
          <ac:chgData name="LETHABO Machaba" userId="c8b8b2941c8c9e13" providerId="LiveId" clId="{B903E359-EBE2-4778-BE34-A363E5142A89}" dt="2024-05-08T07:15:31.716" v="843" actId="26606"/>
          <ac:spMkLst>
            <pc:docMk/>
            <pc:sldMk cId="3078240172" sldId="333"/>
            <ac:spMk id="31" creationId="{B0890400-BB8B-4A44-AB63-65C7CA223EBA}"/>
          </ac:spMkLst>
        </pc:spChg>
        <pc:spChg chg="add del">
          <ac:chgData name="LETHABO Machaba" userId="c8b8b2941c8c9e13" providerId="LiveId" clId="{B903E359-EBE2-4778-BE34-A363E5142A89}" dt="2024-05-08T07:15:42.932" v="845" actId="26606"/>
          <ac:spMkLst>
            <pc:docMk/>
            <pc:sldMk cId="3078240172" sldId="333"/>
            <ac:spMk id="34" creationId="{3A8EC506-B1DA-46A1-B44D-774E68468E13}"/>
          </ac:spMkLst>
        </pc:spChg>
        <pc:spChg chg="add del">
          <ac:chgData name="LETHABO Machaba" userId="c8b8b2941c8c9e13" providerId="LiveId" clId="{B903E359-EBE2-4778-BE34-A363E5142A89}" dt="2024-05-08T07:15:42.932" v="845" actId="26606"/>
          <ac:spMkLst>
            <pc:docMk/>
            <pc:sldMk cId="3078240172" sldId="333"/>
            <ac:spMk id="35" creationId="{BFF30785-305E-45D7-984F-5AA93D3CA561}"/>
          </ac:spMkLst>
        </pc:spChg>
        <pc:spChg chg="add del">
          <ac:chgData name="LETHABO Machaba" userId="c8b8b2941c8c9e13" providerId="LiveId" clId="{B903E359-EBE2-4778-BE34-A363E5142A89}" dt="2024-05-08T07:15:42.932" v="845" actId="26606"/>
          <ac:spMkLst>
            <pc:docMk/>
            <pc:sldMk cId="3078240172" sldId="333"/>
            <ac:spMk id="37" creationId="{C411DB08-1669-426B-BBEB-FAD285EF80FE}"/>
          </ac:spMkLst>
        </pc:spChg>
        <pc:spChg chg="add del">
          <ac:chgData name="LETHABO Machaba" userId="c8b8b2941c8c9e13" providerId="LiveId" clId="{B903E359-EBE2-4778-BE34-A363E5142A89}" dt="2024-05-08T07:15:42.932" v="845" actId="26606"/>
          <ac:spMkLst>
            <pc:docMk/>
            <pc:sldMk cId="3078240172" sldId="333"/>
            <ac:spMk id="38" creationId="{029E4219-121F-4CD1-AA58-24746CD2923C}"/>
          </ac:spMkLst>
        </pc:spChg>
        <pc:spChg chg="add">
          <ac:chgData name="LETHABO Machaba" userId="c8b8b2941c8c9e13" providerId="LiveId" clId="{B903E359-EBE2-4778-BE34-A363E5142A89}" dt="2024-05-08T07:15:42.969" v="846" actId="26606"/>
          <ac:spMkLst>
            <pc:docMk/>
            <pc:sldMk cId="3078240172" sldId="333"/>
            <ac:spMk id="41" creationId="{BE194971-2F2D-44B0-8AE6-FF2DCCEE0A96}"/>
          </ac:spMkLst>
        </pc:spChg>
        <pc:spChg chg="add">
          <ac:chgData name="LETHABO Machaba" userId="c8b8b2941c8c9e13" providerId="LiveId" clId="{B903E359-EBE2-4778-BE34-A363E5142A89}" dt="2024-05-08T07:15:42.969" v="846" actId="26606"/>
          <ac:spMkLst>
            <pc:docMk/>
            <pc:sldMk cId="3078240172" sldId="333"/>
            <ac:spMk id="42" creationId="{1FF9A61E-EB11-4C46-82E1-3E00A3B4B4D6}"/>
          </ac:spMkLst>
        </pc:spChg>
        <pc:spChg chg="add">
          <ac:chgData name="LETHABO Machaba" userId="c8b8b2941c8c9e13" providerId="LiveId" clId="{B903E359-EBE2-4778-BE34-A363E5142A89}" dt="2024-05-08T07:15:42.969" v="846" actId="26606"/>
          <ac:spMkLst>
            <pc:docMk/>
            <pc:sldMk cId="3078240172" sldId="333"/>
            <ac:spMk id="44" creationId="{62AE8E50-35D4-4D5A-A4BB-168CBB027DA2}"/>
          </ac:spMkLst>
        </pc:spChg>
        <pc:spChg chg="add">
          <ac:chgData name="LETHABO Machaba" userId="c8b8b2941c8c9e13" providerId="LiveId" clId="{B903E359-EBE2-4778-BE34-A363E5142A89}" dt="2024-05-08T07:15:42.969" v="846" actId="26606"/>
          <ac:spMkLst>
            <pc:docMk/>
            <pc:sldMk cId="3078240172" sldId="333"/>
            <ac:spMk id="45" creationId="{C37D1D6D-17D8-4296-B000-665D1892D01E}"/>
          </ac:spMkLst>
        </pc:spChg>
        <pc:spChg chg="add">
          <ac:chgData name="LETHABO Machaba" userId="c8b8b2941c8c9e13" providerId="LiveId" clId="{B903E359-EBE2-4778-BE34-A363E5142A89}" dt="2024-05-08T07:15:42.969" v="846" actId="26606"/>
          <ac:spMkLst>
            <pc:docMk/>
            <pc:sldMk cId="3078240172" sldId="333"/>
            <ac:spMk id="46" creationId="{1B26E892-1320-40AA-9CA1-246721C18768}"/>
          </ac:spMkLst>
        </pc:spChg>
        <pc:spChg chg="add">
          <ac:chgData name="LETHABO Machaba" userId="c8b8b2941c8c9e13" providerId="LiveId" clId="{B903E359-EBE2-4778-BE34-A363E5142A89}" dt="2024-05-08T07:15:42.969" v="846" actId="26606"/>
          <ac:spMkLst>
            <pc:docMk/>
            <pc:sldMk cId="3078240172" sldId="333"/>
            <ac:spMk id="48" creationId="{C170DF7D-4686-4BD5-A9CD-C8964928468D}"/>
          </ac:spMkLst>
        </pc:spChg>
        <pc:picChg chg="add del">
          <ac:chgData name="LETHABO Machaba" userId="c8b8b2941c8c9e13" providerId="LiveId" clId="{B903E359-EBE2-4778-BE34-A363E5142A89}" dt="2024-05-08T07:15:42.932" v="845" actId="26606"/>
          <ac:picMkLst>
            <pc:docMk/>
            <pc:sldMk cId="3078240172" sldId="333"/>
            <ac:picMk id="7" creationId="{0367E0BA-E6BB-5C0F-C37F-48F87B385609}"/>
          </ac:picMkLst>
        </pc:picChg>
        <pc:cxnChg chg="add del">
          <ac:chgData name="LETHABO Machaba" userId="c8b8b2941c8c9e13" providerId="LiveId" clId="{B903E359-EBE2-4778-BE34-A363E5142A89}" dt="2024-05-08T07:15:17.075" v="839" actId="26606"/>
          <ac:cxnSpMkLst>
            <pc:docMk/>
            <pc:sldMk cId="3078240172" sldId="333"/>
            <ac:cxnSpMk id="12" creationId="{5E564EB3-35F2-4EFF-87DC-642DC020526D}"/>
          </ac:cxnSpMkLst>
        </pc:cxnChg>
        <pc:cxnChg chg="add del">
          <ac:chgData name="LETHABO Machaba" userId="c8b8b2941c8c9e13" providerId="LiveId" clId="{B903E359-EBE2-4778-BE34-A363E5142A89}" dt="2024-05-08T07:15:17.075" v="839" actId="26606"/>
          <ac:cxnSpMkLst>
            <pc:docMk/>
            <pc:sldMk cId="3078240172" sldId="333"/>
            <ac:cxnSpMk id="18" creationId="{4E4CA735-62CB-4665-AA7D-4A259E3F7CE6}"/>
          </ac:cxnSpMkLst>
        </pc:cxnChg>
        <pc:cxnChg chg="add del">
          <ac:chgData name="LETHABO Machaba" userId="c8b8b2941c8c9e13" providerId="LiveId" clId="{B903E359-EBE2-4778-BE34-A363E5142A89}" dt="2024-05-08T07:15:29.618" v="841" actId="26606"/>
          <ac:cxnSpMkLst>
            <pc:docMk/>
            <pc:sldMk cId="3078240172" sldId="333"/>
            <ac:cxnSpMk id="25" creationId="{5E564EB3-35F2-4EFF-87DC-642DC020526D}"/>
          </ac:cxnSpMkLst>
        </pc:cxnChg>
        <pc:cxnChg chg="add del">
          <ac:chgData name="LETHABO Machaba" userId="c8b8b2941c8c9e13" providerId="LiveId" clId="{B903E359-EBE2-4778-BE34-A363E5142A89}" dt="2024-05-08T07:15:29.618" v="841" actId="26606"/>
          <ac:cxnSpMkLst>
            <pc:docMk/>
            <pc:sldMk cId="3078240172" sldId="333"/>
            <ac:cxnSpMk id="29" creationId="{C9A1F79C-E4D1-4AAE-BA11-3A09005252E3}"/>
          </ac:cxnSpMkLst>
        </pc:cxnChg>
        <pc:cxnChg chg="add del">
          <ac:chgData name="LETHABO Machaba" userId="c8b8b2941c8c9e13" providerId="LiveId" clId="{B903E359-EBE2-4778-BE34-A363E5142A89}" dt="2024-05-08T07:15:31.716" v="843" actId="26606"/>
          <ac:cxnSpMkLst>
            <pc:docMk/>
            <pc:sldMk cId="3078240172" sldId="333"/>
            <ac:cxnSpMk id="32" creationId="{4D39B797-CDC6-4529-8A36-9CBFC9816337}"/>
          </ac:cxnSpMkLst>
        </pc:cxnChg>
        <pc:cxnChg chg="add del">
          <ac:chgData name="LETHABO Machaba" userId="c8b8b2941c8c9e13" providerId="LiveId" clId="{B903E359-EBE2-4778-BE34-A363E5142A89}" dt="2024-05-08T07:15:42.932" v="845" actId="26606"/>
          <ac:cxnSpMkLst>
            <pc:docMk/>
            <pc:sldMk cId="3078240172" sldId="333"/>
            <ac:cxnSpMk id="36" creationId="{15E01FA5-D766-43CA-A83D-E7CF3F04E96F}"/>
          </ac:cxnSpMkLst>
        </pc:cxnChg>
        <pc:cxnChg chg="add del">
          <ac:chgData name="LETHABO Machaba" userId="c8b8b2941c8c9e13" providerId="LiveId" clId="{B903E359-EBE2-4778-BE34-A363E5142A89}" dt="2024-05-08T07:15:42.932" v="845" actId="26606"/>
          <ac:cxnSpMkLst>
            <pc:docMk/>
            <pc:sldMk cId="3078240172" sldId="333"/>
            <ac:cxnSpMk id="39" creationId="{52F50912-06FD-4216-BAD3-21050F59564A}"/>
          </ac:cxnSpMkLst>
        </pc:cxnChg>
        <pc:cxnChg chg="add">
          <ac:chgData name="LETHABO Machaba" userId="c8b8b2941c8c9e13" providerId="LiveId" clId="{B903E359-EBE2-4778-BE34-A363E5142A89}" dt="2024-05-08T07:15:42.969" v="846" actId="26606"/>
          <ac:cxnSpMkLst>
            <pc:docMk/>
            <pc:sldMk cId="3078240172" sldId="333"/>
            <ac:cxnSpMk id="43" creationId="{5E564EB3-35F2-4EFF-87DC-642DC020526D}"/>
          </ac:cxnSpMkLst>
        </pc:cxnChg>
        <pc:cxnChg chg="add">
          <ac:chgData name="LETHABO Machaba" userId="c8b8b2941c8c9e13" providerId="LiveId" clId="{B903E359-EBE2-4778-BE34-A363E5142A89}" dt="2024-05-08T07:15:42.969" v="846" actId="26606"/>
          <ac:cxnSpMkLst>
            <pc:docMk/>
            <pc:sldMk cId="3078240172" sldId="333"/>
            <ac:cxnSpMk id="47" creationId="{C9A1F79C-E4D1-4AAE-BA11-3A09005252E3}"/>
          </ac:cxnSpMkLst>
        </pc:cxnChg>
      </pc:sldChg>
      <pc:sldChg chg="new del">
        <pc:chgData name="LETHABO Machaba" userId="c8b8b2941c8c9e13" providerId="LiveId" clId="{B903E359-EBE2-4778-BE34-A363E5142A89}" dt="2024-05-08T05:19:53.686" v="315" actId="47"/>
        <pc:sldMkLst>
          <pc:docMk/>
          <pc:sldMk cId="1901684805" sldId="334"/>
        </pc:sldMkLst>
      </pc:sldChg>
      <pc:sldChg chg="addSp delSp modSp new del mod setBg modClrScheme chgLayout">
        <pc:chgData name="LETHABO Machaba" userId="c8b8b2941c8c9e13" providerId="LiveId" clId="{B903E359-EBE2-4778-BE34-A363E5142A89}" dt="2024-05-08T05:46:49.961" v="517" actId="2696"/>
        <pc:sldMkLst>
          <pc:docMk/>
          <pc:sldMk cId="2618759827" sldId="334"/>
        </pc:sldMkLst>
        <pc:spChg chg="del mod ord">
          <ac:chgData name="LETHABO Machaba" userId="c8b8b2941c8c9e13" providerId="LiveId" clId="{B903E359-EBE2-4778-BE34-A363E5142A89}" dt="2024-05-08T05:46:11.533" v="512" actId="700"/>
          <ac:spMkLst>
            <pc:docMk/>
            <pc:sldMk cId="2618759827" sldId="334"/>
            <ac:spMk id="2" creationId="{DAFB6A60-9B58-150C-BBD2-5D9A00E2623F}"/>
          </ac:spMkLst>
        </pc:spChg>
        <pc:spChg chg="del mod ord">
          <ac:chgData name="LETHABO Machaba" userId="c8b8b2941c8c9e13" providerId="LiveId" clId="{B903E359-EBE2-4778-BE34-A363E5142A89}" dt="2024-05-08T05:46:11.533" v="512" actId="700"/>
          <ac:spMkLst>
            <pc:docMk/>
            <pc:sldMk cId="2618759827" sldId="334"/>
            <ac:spMk id="3" creationId="{8C81C5CE-B3A7-6177-A730-83C5335D4620}"/>
          </ac:spMkLst>
        </pc:spChg>
        <pc:spChg chg="del">
          <ac:chgData name="LETHABO Machaba" userId="c8b8b2941c8c9e13" providerId="LiveId" clId="{B903E359-EBE2-4778-BE34-A363E5142A89}" dt="2024-05-08T05:46:11.533" v="512" actId="700"/>
          <ac:spMkLst>
            <pc:docMk/>
            <pc:sldMk cId="2618759827" sldId="334"/>
            <ac:spMk id="4" creationId="{4783801E-9E77-1D4D-8685-14F0480DA804}"/>
          </ac:spMkLst>
        </pc:spChg>
        <pc:spChg chg="add mod ord">
          <ac:chgData name="LETHABO Machaba" userId="c8b8b2941c8c9e13" providerId="LiveId" clId="{B903E359-EBE2-4778-BE34-A363E5142A89}" dt="2024-05-08T05:46:40.262" v="516" actId="26606"/>
          <ac:spMkLst>
            <pc:docMk/>
            <pc:sldMk cId="2618759827" sldId="334"/>
            <ac:spMk id="5" creationId="{0095AEBC-FFCC-A1EC-560C-5CE37E892885}"/>
          </ac:spMkLst>
        </pc:spChg>
        <pc:spChg chg="add del mod ord">
          <ac:chgData name="LETHABO Machaba" userId="c8b8b2941c8c9e13" providerId="LiveId" clId="{B903E359-EBE2-4778-BE34-A363E5142A89}" dt="2024-05-08T05:46:35.870" v="513" actId="931"/>
          <ac:spMkLst>
            <pc:docMk/>
            <pc:sldMk cId="2618759827" sldId="334"/>
            <ac:spMk id="6" creationId="{527BDACB-3EFC-25B7-01C1-905DA8DF03E4}"/>
          </ac:spMkLst>
        </pc:spChg>
        <pc:spChg chg="add">
          <ac:chgData name="LETHABO Machaba" userId="c8b8b2941c8c9e13" providerId="LiveId" clId="{B903E359-EBE2-4778-BE34-A363E5142A89}" dt="2024-05-08T05:46:40.262" v="516" actId="26606"/>
          <ac:spMkLst>
            <pc:docMk/>
            <pc:sldMk cId="2618759827" sldId="334"/>
            <ac:spMk id="12" creationId="{1AD88F67-074A-B5B2-84EF-5672E42F3208}"/>
          </ac:spMkLst>
        </pc:spChg>
        <pc:spChg chg="add">
          <ac:chgData name="LETHABO Machaba" userId="c8b8b2941c8c9e13" providerId="LiveId" clId="{B903E359-EBE2-4778-BE34-A363E5142A89}" dt="2024-05-08T05:46:40.262" v="516" actId="26606"/>
          <ac:spMkLst>
            <pc:docMk/>
            <pc:sldMk cId="2618759827" sldId="334"/>
            <ac:spMk id="15" creationId="{C1A9B9E1-AE3D-4F69-9670-71C92ED1BCEE}"/>
          </ac:spMkLst>
        </pc:spChg>
        <pc:picChg chg="add mod">
          <ac:chgData name="LETHABO Machaba" userId="c8b8b2941c8c9e13" providerId="LiveId" clId="{B903E359-EBE2-4778-BE34-A363E5142A89}" dt="2024-05-08T05:46:40.262" v="516" actId="26606"/>
          <ac:picMkLst>
            <pc:docMk/>
            <pc:sldMk cId="2618759827" sldId="334"/>
            <ac:picMk id="8" creationId="{F48F763B-AF73-7A7F-7A60-461A11219EA4}"/>
          </ac:picMkLst>
        </pc:picChg>
        <pc:cxnChg chg="add">
          <ac:chgData name="LETHABO Machaba" userId="c8b8b2941c8c9e13" providerId="LiveId" clId="{B903E359-EBE2-4778-BE34-A363E5142A89}" dt="2024-05-08T05:46:40.262" v="516" actId="26606"/>
          <ac:cxnSpMkLst>
            <pc:docMk/>
            <pc:sldMk cId="2618759827" sldId="334"/>
            <ac:cxnSpMk id="17" creationId="{3234ED8A-BEE3-4F34-B45B-731E1E292E3C}"/>
          </ac:cxnSpMkLst>
        </pc:cxnChg>
      </pc:sldChg>
      <pc:sldChg chg="addSp delSp modSp new mod">
        <pc:chgData name="LETHABO Machaba" userId="c8b8b2941c8c9e13" providerId="LiveId" clId="{B903E359-EBE2-4778-BE34-A363E5142A89}" dt="2024-05-08T07:37:54.401" v="982" actId="313"/>
        <pc:sldMkLst>
          <pc:docMk/>
          <pc:sldMk cId="2824591832" sldId="334"/>
        </pc:sldMkLst>
        <pc:spChg chg="mod">
          <ac:chgData name="LETHABO Machaba" userId="c8b8b2941c8c9e13" providerId="LiveId" clId="{B903E359-EBE2-4778-BE34-A363E5142A89}" dt="2024-05-08T05:54:06.749" v="527"/>
          <ac:spMkLst>
            <pc:docMk/>
            <pc:sldMk cId="2824591832" sldId="334"/>
            <ac:spMk id="2" creationId="{76DAEA39-0426-6CB3-C3EF-42B96CDF68EF}"/>
          </ac:spMkLst>
        </pc:spChg>
        <pc:spChg chg="del mod">
          <ac:chgData name="LETHABO Machaba" userId="c8b8b2941c8c9e13" providerId="LiveId" clId="{B903E359-EBE2-4778-BE34-A363E5142A89}" dt="2024-05-08T06:54:49.778" v="702" actId="26606"/>
          <ac:spMkLst>
            <pc:docMk/>
            <pc:sldMk cId="2824591832" sldId="334"/>
            <ac:spMk id="3" creationId="{E59A51B1-4925-96A3-202F-A2C7C9D7110F}"/>
          </ac:spMkLst>
        </pc:spChg>
        <pc:spChg chg="del mod">
          <ac:chgData name="LETHABO Machaba" userId="c8b8b2941c8c9e13" providerId="LiveId" clId="{B903E359-EBE2-4778-BE34-A363E5142A89}" dt="2024-05-08T05:58:35.181" v="600"/>
          <ac:spMkLst>
            <pc:docMk/>
            <pc:sldMk cId="2824591832" sldId="334"/>
            <ac:spMk id="4" creationId="{6F8D1493-AD97-851D-4EA0-9CF2AC578742}"/>
          </ac:spMkLst>
        </pc:spChg>
        <pc:spChg chg="add mod">
          <ac:chgData name="LETHABO Machaba" userId="c8b8b2941c8c9e13" providerId="LiveId" clId="{B903E359-EBE2-4778-BE34-A363E5142A89}" dt="2024-05-08T05:56:09.330" v="541" actId="1076"/>
          <ac:spMkLst>
            <pc:docMk/>
            <pc:sldMk cId="2824591832" sldId="334"/>
            <ac:spMk id="6" creationId="{E9AB3429-8B3A-8CC3-0E80-D09F79A14A37}"/>
          </ac:spMkLst>
        </pc:spChg>
        <pc:spChg chg="add mod">
          <ac:chgData name="LETHABO Machaba" userId="c8b8b2941c8c9e13" providerId="LiveId" clId="{B903E359-EBE2-4778-BE34-A363E5142A89}" dt="2024-05-08T05:59:04.668" v="602" actId="1076"/>
          <ac:spMkLst>
            <pc:docMk/>
            <pc:sldMk cId="2824591832" sldId="334"/>
            <ac:spMk id="10" creationId="{90E477CD-B747-7FEF-FBA5-F97AD129E813}"/>
          </ac:spMkLst>
        </pc:spChg>
        <pc:spChg chg="add mod">
          <ac:chgData name="LETHABO Machaba" userId="c8b8b2941c8c9e13" providerId="LiveId" clId="{B903E359-EBE2-4778-BE34-A363E5142A89}" dt="2024-05-08T06:51:27.053" v="611" actId="1076"/>
          <ac:spMkLst>
            <pc:docMk/>
            <pc:sldMk cId="2824591832" sldId="334"/>
            <ac:spMk id="13" creationId="{D65CC891-2220-DBDB-80C7-E5D996B32BA0}"/>
          </ac:spMkLst>
        </pc:spChg>
        <pc:spChg chg="add mod">
          <ac:chgData name="LETHABO Machaba" userId="c8b8b2941c8c9e13" providerId="LiveId" clId="{B903E359-EBE2-4778-BE34-A363E5142A89}" dt="2024-05-08T06:53:17.797" v="625" actId="1076"/>
          <ac:spMkLst>
            <pc:docMk/>
            <pc:sldMk cId="2824591832" sldId="334"/>
            <ac:spMk id="14" creationId="{CA34432C-7952-3536-EAE1-80175939EC6C}"/>
          </ac:spMkLst>
        </pc:spChg>
        <pc:spChg chg="add mod">
          <ac:chgData name="LETHABO Machaba" userId="c8b8b2941c8c9e13" providerId="LiveId" clId="{B903E359-EBE2-4778-BE34-A363E5142A89}" dt="2024-05-08T06:56:09.247" v="708" actId="1076"/>
          <ac:spMkLst>
            <pc:docMk/>
            <pc:sldMk cId="2824591832" sldId="334"/>
            <ac:spMk id="16" creationId="{84E227D5-5519-5F7A-00A8-0C34D141E2E3}"/>
          </ac:spMkLst>
        </pc:spChg>
        <pc:graphicFrameChg chg="add mod">
          <ac:chgData name="LETHABO Machaba" userId="c8b8b2941c8c9e13" providerId="LiveId" clId="{B903E359-EBE2-4778-BE34-A363E5142A89}" dt="2024-05-08T07:37:54.401" v="982" actId="313"/>
          <ac:graphicFrameMkLst>
            <pc:docMk/>
            <pc:sldMk cId="2824591832" sldId="334"/>
            <ac:graphicFrameMk id="18" creationId="{1D3DD177-8775-D5E7-CC9D-F053995387BD}"/>
          </ac:graphicFrameMkLst>
        </pc:graphicFrameChg>
        <pc:picChg chg="add mod">
          <ac:chgData name="LETHABO Machaba" userId="c8b8b2941c8c9e13" providerId="LiveId" clId="{B903E359-EBE2-4778-BE34-A363E5142A89}" dt="2024-05-08T05:57:09.060" v="552"/>
          <ac:picMkLst>
            <pc:docMk/>
            <pc:sldMk cId="2824591832" sldId="334"/>
            <ac:picMk id="7" creationId="{971976A0-31A8-4D18-2E60-2D20D508F063}"/>
          </ac:picMkLst>
        </pc:picChg>
        <pc:picChg chg="add mod">
          <ac:chgData name="LETHABO Machaba" userId="c8b8b2941c8c9e13" providerId="LiveId" clId="{B903E359-EBE2-4778-BE34-A363E5142A89}" dt="2024-05-08T06:55:25.665" v="703" actId="27614"/>
          <ac:picMkLst>
            <pc:docMk/>
            <pc:sldMk cId="2824591832" sldId="334"/>
            <ac:picMk id="8" creationId="{BA2FC203-8A08-D8C3-40EA-DA2A70127207}"/>
          </ac:picMkLst>
        </pc:picChg>
        <pc:picChg chg="add mod">
          <ac:chgData name="LETHABO Machaba" userId="c8b8b2941c8c9e13" providerId="LiveId" clId="{B903E359-EBE2-4778-BE34-A363E5142A89}" dt="2024-05-08T05:59:22.140" v="604" actId="1076"/>
          <ac:picMkLst>
            <pc:docMk/>
            <pc:sldMk cId="2824591832" sldId="334"/>
            <ac:picMk id="11" creationId="{7718AAE2-CD80-B4D0-B8C5-119376092B63}"/>
          </ac:picMkLst>
        </pc:picChg>
      </pc:sldChg>
      <pc:sldChg chg="addSp delSp modSp new mod setBg modClrScheme delDesignElem chgLayout">
        <pc:chgData name="LETHABO Machaba" userId="c8b8b2941c8c9e13" providerId="LiveId" clId="{B903E359-EBE2-4778-BE34-A363E5142A89}" dt="2024-05-08T07:05:27.306" v="784"/>
        <pc:sldMkLst>
          <pc:docMk/>
          <pc:sldMk cId="1166934769" sldId="335"/>
        </pc:sldMkLst>
        <pc:spChg chg="mod ord">
          <ac:chgData name="LETHABO Machaba" userId="c8b8b2941c8c9e13" providerId="LiveId" clId="{B903E359-EBE2-4778-BE34-A363E5142A89}" dt="2024-05-08T07:04:27.695" v="774" actId="26606"/>
          <ac:spMkLst>
            <pc:docMk/>
            <pc:sldMk cId="1166934769" sldId="335"/>
            <ac:spMk id="2" creationId="{F6F3509A-C2C4-EF17-E4A2-0782B2E99369}"/>
          </ac:spMkLst>
        </pc:spChg>
        <pc:spChg chg="del mod">
          <ac:chgData name="LETHABO Machaba" userId="c8b8b2941c8c9e13" providerId="LiveId" clId="{B903E359-EBE2-4778-BE34-A363E5142A89}" dt="2024-05-08T07:03:21.894" v="755" actId="931"/>
          <ac:spMkLst>
            <pc:docMk/>
            <pc:sldMk cId="1166934769" sldId="335"/>
            <ac:spMk id="3" creationId="{33597357-C14A-176A-A18A-E1ABF1F6DE7A}"/>
          </ac:spMkLst>
        </pc:spChg>
        <pc:spChg chg="add del mod ord">
          <ac:chgData name="LETHABO Machaba" userId="c8b8b2941c8c9e13" providerId="LiveId" clId="{B903E359-EBE2-4778-BE34-A363E5142A89}" dt="2024-05-08T07:04:26.297" v="772" actId="700"/>
          <ac:spMkLst>
            <pc:docMk/>
            <pc:sldMk cId="1166934769" sldId="335"/>
            <ac:spMk id="6" creationId="{4C5E4869-FD46-4787-C9A2-9C1886C30609}"/>
          </ac:spMkLst>
        </pc:spChg>
        <pc:spChg chg="add del">
          <ac:chgData name="LETHABO Machaba" userId="c8b8b2941c8c9e13" providerId="LiveId" clId="{B903E359-EBE2-4778-BE34-A363E5142A89}" dt="2024-05-08T07:04:27.695" v="774" actId="26606"/>
          <ac:spMkLst>
            <pc:docMk/>
            <pc:sldMk cId="1166934769" sldId="335"/>
            <ac:spMk id="9" creationId="{9862C4A3-99E3-D413-B379-D4C438524E1D}"/>
          </ac:spMkLst>
        </pc:spChg>
        <pc:spChg chg="add del">
          <ac:chgData name="LETHABO Machaba" userId="c8b8b2941c8c9e13" providerId="LiveId" clId="{B903E359-EBE2-4778-BE34-A363E5142A89}" dt="2024-05-08T07:04:27.695" v="774" actId="26606"/>
          <ac:spMkLst>
            <pc:docMk/>
            <pc:sldMk cId="1166934769" sldId="335"/>
            <ac:spMk id="12" creationId="{CBDDD243-ED5F-4896-B18B-ABCF4B7E12C9}"/>
          </ac:spMkLst>
        </pc:spChg>
        <pc:spChg chg="add del">
          <ac:chgData name="LETHABO Machaba" userId="c8b8b2941c8c9e13" providerId="LiveId" clId="{B903E359-EBE2-4778-BE34-A363E5142A89}" dt="2024-05-08T07:04:27.695" v="774" actId="26606"/>
          <ac:spMkLst>
            <pc:docMk/>
            <pc:sldMk cId="1166934769" sldId="335"/>
            <ac:spMk id="14" creationId="{319E6BB3-DF2B-4751-97C5-B3DB949AED9A}"/>
          </ac:spMkLst>
        </pc:spChg>
        <pc:picChg chg="add mod">
          <ac:chgData name="LETHABO Machaba" userId="c8b8b2941c8c9e13" providerId="LiveId" clId="{B903E359-EBE2-4778-BE34-A363E5142A89}" dt="2024-05-08T07:04:51.379" v="781" actId="14100"/>
          <ac:picMkLst>
            <pc:docMk/>
            <pc:sldMk cId="1166934769" sldId="335"/>
            <ac:picMk id="5" creationId="{C5C37E9B-7FAF-6EAE-E98E-6DC6BEA48BD2}"/>
          </ac:picMkLst>
        </pc:picChg>
        <pc:picChg chg="add mod">
          <ac:chgData name="LETHABO Machaba" userId="c8b8b2941c8c9e13" providerId="LiveId" clId="{B903E359-EBE2-4778-BE34-A363E5142A89}" dt="2024-05-08T07:05:27.306" v="784"/>
          <ac:picMkLst>
            <pc:docMk/>
            <pc:sldMk cId="1166934769" sldId="335"/>
            <ac:picMk id="7" creationId="{282F8981-4963-272D-E771-574235E89F18}"/>
          </ac:picMkLst>
        </pc:picChg>
        <pc:cxnChg chg="add del">
          <ac:chgData name="LETHABO Machaba" userId="c8b8b2941c8c9e13" providerId="LiveId" clId="{B903E359-EBE2-4778-BE34-A363E5142A89}" dt="2024-05-08T07:04:27.695" v="774" actId="26606"/>
          <ac:cxnSpMkLst>
            <pc:docMk/>
            <pc:sldMk cId="1166934769" sldId="335"/>
            <ac:cxnSpMk id="16" creationId="{A61721DD-D110-44EE-82A7-D56AB687E614}"/>
          </ac:cxnSpMkLst>
        </pc:cxnChg>
      </pc:sldChg>
      <pc:sldChg chg="addSp delSp modSp new mod setBg">
        <pc:chgData name="LETHABO Machaba" userId="c8b8b2941c8c9e13" providerId="LiveId" clId="{B903E359-EBE2-4778-BE34-A363E5142A89}" dt="2024-05-08T07:37:10.746" v="981" actId="26606"/>
        <pc:sldMkLst>
          <pc:docMk/>
          <pc:sldMk cId="1716124017" sldId="336"/>
        </pc:sldMkLst>
        <pc:spChg chg="mod">
          <ac:chgData name="LETHABO Machaba" userId="c8b8b2941c8c9e13" providerId="LiveId" clId="{B903E359-EBE2-4778-BE34-A363E5142A89}" dt="2024-05-08T07:37:10.745" v="980" actId="26606"/>
          <ac:spMkLst>
            <pc:docMk/>
            <pc:sldMk cId="1716124017" sldId="336"/>
            <ac:spMk id="2" creationId="{4E5FCB0E-F154-9C3D-B62C-9AE6BE6D8876}"/>
          </ac:spMkLst>
        </pc:spChg>
        <pc:spChg chg="del">
          <ac:chgData name="LETHABO Machaba" userId="c8b8b2941c8c9e13" providerId="LiveId" clId="{B903E359-EBE2-4778-BE34-A363E5142A89}" dt="2024-05-08T07:29:28.470" v="853" actId="931"/>
          <ac:spMkLst>
            <pc:docMk/>
            <pc:sldMk cId="1716124017" sldId="336"/>
            <ac:spMk id="3" creationId="{18DF9EBA-0668-5799-F391-3BFBBCC23FCA}"/>
          </ac:spMkLst>
        </pc:spChg>
        <pc:spChg chg="add del mod">
          <ac:chgData name="LETHABO Machaba" userId="c8b8b2941c8c9e13" providerId="LiveId" clId="{B903E359-EBE2-4778-BE34-A363E5142A89}" dt="2024-05-08T07:36:25.353" v="976" actId="26606"/>
          <ac:spMkLst>
            <pc:docMk/>
            <pc:sldMk cId="1716124017" sldId="336"/>
            <ac:spMk id="4" creationId="{EC403E5F-CAC8-4CDB-49DA-12D66261090C}"/>
          </ac:spMkLst>
        </pc:spChg>
        <pc:spChg chg="add del">
          <ac:chgData name="LETHABO Machaba" userId="c8b8b2941c8c9e13" providerId="LiveId" clId="{B903E359-EBE2-4778-BE34-A363E5142A89}" dt="2024-05-08T07:36:20.216" v="973" actId="26606"/>
          <ac:spMkLst>
            <pc:docMk/>
            <pc:sldMk cId="1716124017" sldId="336"/>
            <ac:spMk id="12" creationId="{EC403E5F-CAC8-4CDB-49DA-12D66261090C}"/>
          </ac:spMkLst>
        </pc:spChg>
        <pc:spChg chg="add del">
          <ac:chgData name="LETHABO Machaba" userId="c8b8b2941c8c9e13" providerId="LiveId" clId="{B903E359-EBE2-4778-BE34-A363E5142A89}" dt="2024-05-08T07:36:01.779" v="967" actId="26606"/>
          <ac:spMkLst>
            <pc:docMk/>
            <pc:sldMk cId="1716124017" sldId="336"/>
            <ac:spMk id="13" creationId="{4FAE1107-CEC3-4041-8BAA-CDB6F6759B35}"/>
          </ac:spMkLst>
        </pc:spChg>
        <pc:spChg chg="add del">
          <ac:chgData name="LETHABO Machaba" userId="c8b8b2941c8c9e13" providerId="LiveId" clId="{B903E359-EBE2-4778-BE34-A363E5142A89}" dt="2024-05-08T07:36:25.348" v="975" actId="26606"/>
          <ac:spMkLst>
            <pc:docMk/>
            <pc:sldMk cId="1716124017" sldId="336"/>
            <ac:spMk id="18" creationId="{81AEB8A9-B768-4E30-BA55-D919E6687343}"/>
          </ac:spMkLst>
        </pc:spChg>
        <pc:spChg chg="add del">
          <ac:chgData name="LETHABO Machaba" userId="c8b8b2941c8c9e13" providerId="LiveId" clId="{B903E359-EBE2-4778-BE34-A363E5142A89}" dt="2024-05-08T07:36:25.348" v="975" actId="26606"/>
          <ac:spMkLst>
            <pc:docMk/>
            <pc:sldMk cId="1716124017" sldId="336"/>
            <ac:spMk id="19" creationId="{EC403E5F-CAC8-4CDB-49DA-12D66261090C}"/>
          </ac:spMkLst>
        </pc:spChg>
        <pc:spChg chg="add mod">
          <ac:chgData name="LETHABO Machaba" userId="c8b8b2941c8c9e13" providerId="LiveId" clId="{B903E359-EBE2-4778-BE34-A363E5142A89}" dt="2024-05-08T07:37:10.745" v="980" actId="26606"/>
          <ac:spMkLst>
            <pc:docMk/>
            <pc:sldMk cId="1716124017" sldId="336"/>
            <ac:spMk id="22" creationId="{EC403E5F-CAC8-4CDB-49DA-12D66261090C}"/>
          </ac:spMkLst>
        </pc:spChg>
        <pc:graphicFrameChg chg="add del">
          <ac:chgData name="LETHABO Machaba" userId="c8b8b2941c8c9e13" providerId="LiveId" clId="{B903E359-EBE2-4778-BE34-A363E5142A89}" dt="2024-05-08T07:36:12.605" v="971" actId="26606"/>
          <ac:graphicFrameMkLst>
            <pc:docMk/>
            <pc:sldMk cId="1716124017" sldId="336"/>
            <ac:graphicFrameMk id="8" creationId="{18F8AE78-071F-60A2-45C1-24F48E938CB5}"/>
          </ac:graphicFrameMkLst>
        </pc:graphicFrameChg>
        <pc:picChg chg="add mod ord">
          <ac:chgData name="LETHABO Machaba" userId="c8b8b2941c8c9e13" providerId="LiveId" clId="{B903E359-EBE2-4778-BE34-A363E5142A89}" dt="2024-05-08T07:37:10.745" v="980" actId="26606"/>
          <ac:picMkLst>
            <pc:docMk/>
            <pc:sldMk cId="1716124017" sldId="336"/>
            <ac:picMk id="6" creationId="{87240D6D-0651-3850-76E4-FDFF00BBFD92}"/>
          </ac:picMkLst>
        </pc:picChg>
        <pc:picChg chg="add mod">
          <ac:chgData name="LETHABO Machaba" userId="c8b8b2941c8c9e13" providerId="LiveId" clId="{B903E359-EBE2-4778-BE34-A363E5142A89}" dt="2024-05-08T07:37:00.721" v="978"/>
          <ac:picMkLst>
            <pc:docMk/>
            <pc:sldMk cId="1716124017" sldId="336"/>
            <ac:picMk id="7" creationId="{6178F570-0E44-7579-4568-305940369019}"/>
          </ac:picMkLst>
        </pc:picChg>
        <pc:cxnChg chg="add del">
          <ac:chgData name="LETHABO Machaba" userId="c8b8b2941c8c9e13" providerId="LiveId" clId="{B903E359-EBE2-4778-BE34-A363E5142A89}" dt="2024-05-08T07:36:20.216" v="973" actId="26606"/>
          <ac:cxnSpMkLst>
            <pc:docMk/>
            <pc:sldMk cId="1716124017" sldId="336"/>
            <ac:cxnSpMk id="10" creationId="{9200C8B5-FB5A-4F8B-A9BD-693C051418A3}"/>
          </ac:cxnSpMkLst>
        </pc:cxnChg>
        <pc:cxnChg chg="add del">
          <ac:chgData name="LETHABO Machaba" userId="c8b8b2941c8c9e13" providerId="LiveId" clId="{B903E359-EBE2-4778-BE34-A363E5142A89}" dt="2024-05-08T07:35:58.689" v="965" actId="26606"/>
          <ac:cxnSpMkLst>
            <pc:docMk/>
            <pc:sldMk cId="1716124017" sldId="336"/>
            <ac:cxnSpMk id="11" creationId="{9200C8B5-FB5A-4F8B-A9BD-693C051418A3}"/>
          </ac:cxnSpMkLst>
        </pc:cxnChg>
        <pc:cxnChg chg="add del">
          <ac:chgData name="LETHABO Machaba" userId="c8b8b2941c8c9e13" providerId="LiveId" clId="{B903E359-EBE2-4778-BE34-A363E5142A89}" dt="2024-05-08T07:36:01.779" v="967" actId="26606"/>
          <ac:cxnSpMkLst>
            <pc:docMk/>
            <pc:sldMk cId="1716124017" sldId="336"/>
            <ac:cxnSpMk id="14" creationId="{9200C8B5-FB5A-4F8B-A9BD-693C051418A3}"/>
          </ac:cxnSpMkLst>
        </pc:cxnChg>
        <pc:cxnChg chg="add del">
          <ac:chgData name="LETHABO Machaba" userId="c8b8b2941c8c9e13" providerId="LiveId" clId="{B903E359-EBE2-4778-BE34-A363E5142A89}" dt="2024-05-08T07:36:01.779" v="967" actId="26606"/>
          <ac:cxnSpMkLst>
            <pc:docMk/>
            <pc:sldMk cId="1716124017" sldId="336"/>
            <ac:cxnSpMk id="15" creationId="{1AEA88FB-F5DD-45CE-AAE1-7B33D0ABDD25}"/>
          </ac:cxnSpMkLst>
        </pc:cxnChg>
        <pc:cxnChg chg="add del">
          <ac:chgData name="LETHABO Machaba" userId="c8b8b2941c8c9e13" providerId="LiveId" clId="{B903E359-EBE2-4778-BE34-A363E5142A89}" dt="2024-05-08T07:36:25.348" v="975" actId="26606"/>
          <ac:cxnSpMkLst>
            <pc:docMk/>
            <pc:sldMk cId="1716124017" sldId="336"/>
            <ac:cxnSpMk id="16" creationId="{9200C8B5-FB5A-4F8B-A9BD-693C051418A3}"/>
          </ac:cxnSpMkLst>
        </pc:cxnChg>
        <pc:cxnChg chg="add del">
          <ac:chgData name="LETHABO Machaba" userId="c8b8b2941c8c9e13" providerId="LiveId" clId="{B903E359-EBE2-4778-BE34-A363E5142A89}" dt="2024-05-08T07:36:10.554" v="969" actId="26606"/>
          <ac:cxnSpMkLst>
            <pc:docMk/>
            <pc:sldMk cId="1716124017" sldId="336"/>
            <ac:cxnSpMk id="17" creationId="{9200C8B5-FB5A-4F8B-A9BD-693C051418A3}"/>
          </ac:cxnSpMkLst>
        </pc:cxnChg>
        <pc:cxnChg chg="add del">
          <ac:chgData name="LETHABO Machaba" userId="c8b8b2941c8c9e13" providerId="LiveId" clId="{B903E359-EBE2-4778-BE34-A363E5142A89}" dt="2024-05-08T07:37:10.746" v="981" actId="26606"/>
          <ac:cxnSpMkLst>
            <pc:docMk/>
            <pc:sldMk cId="1716124017" sldId="336"/>
            <ac:cxnSpMk id="21" creationId="{9200C8B5-FB5A-4F8B-A9BD-693C051418A3}"/>
          </ac:cxnSpMkLst>
        </pc:cxnChg>
        <pc:cxnChg chg="add del">
          <ac:chgData name="LETHABO Machaba" userId="c8b8b2941c8c9e13" providerId="LiveId" clId="{B903E359-EBE2-4778-BE34-A363E5142A89}" dt="2024-05-08T07:37:10.745" v="980" actId="26606"/>
          <ac:cxnSpMkLst>
            <pc:docMk/>
            <pc:sldMk cId="1716124017" sldId="336"/>
            <ac:cxnSpMk id="27" creationId="{15F1CC53-719A-4763-BF30-5E25A63CEF3C}"/>
          </ac:cxnSpMkLst>
        </pc:cxnChg>
        <pc:cxnChg chg="add">
          <ac:chgData name="LETHABO Machaba" userId="c8b8b2941c8c9e13" providerId="LiveId" clId="{B903E359-EBE2-4778-BE34-A363E5142A89}" dt="2024-05-08T07:37:10.746" v="981" actId="26606"/>
          <ac:cxnSpMkLst>
            <pc:docMk/>
            <pc:sldMk cId="1716124017" sldId="336"/>
            <ac:cxnSpMk id="29" creationId="{9200C8B5-FB5A-4F8B-A9BD-693C051418A3}"/>
          </ac:cxnSpMkLst>
        </pc:cxnChg>
      </pc:sldChg>
    </pc:docChg>
  </pc:docChgLst>
  <pc:docChgLst>
    <pc:chgData name="Karmani  Murugan" userId="b572ec98-4a96-4898-b62a-acffcda96351" providerId="ADAL" clId="{0BD3CA87-410D-4E40-9B87-75DEE1AB1E60}"/>
    <pc:docChg chg="custSel modSld">
      <pc:chgData name="Karmani  Murugan" userId="b572ec98-4a96-4898-b62a-acffcda96351" providerId="ADAL" clId="{0BD3CA87-410D-4E40-9B87-75DEE1AB1E60}" dt="2024-10-11T12:30:47.369" v="24" actId="20577"/>
      <pc:docMkLst>
        <pc:docMk/>
      </pc:docMkLst>
      <pc:sldChg chg="modSp mod">
        <pc:chgData name="Karmani  Murugan" userId="b572ec98-4a96-4898-b62a-acffcda96351" providerId="ADAL" clId="{0BD3CA87-410D-4E40-9B87-75DEE1AB1E60}" dt="2024-10-11T12:30:47.369" v="24" actId="20577"/>
        <pc:sldMkLst>
          <pc:docMk/>
          <pc:sldMk cId="57871563" sldId="256"/>
        </pc:sldMkLst>
        <pc:spChg chg="mod">
          <ac:chgData name="Karmani  Murugan" userId="b572ec98-4a96-4898-b62a-acffcda96351" providerId="ADAL" clId="{0BD3CA87-410D-4E40-9B87-75DEE1AB1E60}" dt="2024-10-11T12:30:47.369" v="24" actId="20577"/>
          <ac:spMkLst>
            <pc:docMk/>
            <pc:sldMk cId="57871563" sldId="256"/>
            <ac:spMk id="22" creationId="{82DEB276-8311-D167-F4A6-6AEF782978C1}"/>
          </ac:spMkLst>
        </pc:spChg>
      </pc:sldChg>
    </pc:docChg>
  </pc:docChgLst>
</pc:chgInfo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svg"/><Relationship Id="rId1" Type="http://schemas.openxmlformats.org/officeDocument/2006/relationships/image" Target="../media/image42.png"/><Relationship Id="rId4" Type="http://schemas.openxmlformats.org/officeDocument/2006/relationships/image" Target="../media/image45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svg"/><Relationship Id="rId1" Type="http://schemas.openxmlformats.org/officeDocument/2006/relationships/image" Target="../media/image42.png"/><Relationship Id="rId4" Type="http://schemas.openxmlformats.org/officeDocument/2006/relationships/image" Target="../media/image4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4D1BB5-B1AF-4A1D-88B4-3183317DEF91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418057C-23D9-420A-97D4-633D62F30F44}">
      <dgm:prSet/>
      <dgm:spPr/>
      <dgm:t>
        <a:bodyPr/>
        <a:lstStyle/>
        <a:p>
          <a:r>
            <a:rPr lang="en-ZA" dirty="0"/>
            <a:t>History of probiotics</a:t>
          </a:r>
          <a:endParaRPr lang="en-US" dirty="0"/>
        </a:p>
      </dgm:t>
    </dgm:pt>
    <dgm:pt modelId="{4D2B73E1-8C60-4EC2-8F24-632AAF67BD3D}" type="parTrans" cxnId="{AC9F4CAD-C63D-483B-A919-5B5645579425}">
      <dgm:prSet/>
      <dgm:spPr/>
      <dgm:t>
        <a:bodyPr/>
        <a:lstStyle/>
        <a:p>
          <a:endParaRPr lang="en-US"/>
        </a:p>
      </dgm:t>
    </dgm:pt>
    <dgm:pt modelId="{536E49B1-1145-41DB-90F4-9989E53D363F}" type="sibTrans" cxnId="{AC9F4CAD-C63D-483B-A919-5B5645579425}">
      <dgm:prSet/>
      <dgm:spPr/>
      <dgm:t>
        <a:bodyPr/>
        <a:lstStyle/>
        <a:p>
          <a:endParaRPr lang="en-US"/>
        </a:p>
      </dgm:t>
    </dgm:pt>
    <dgm:pt modelId="{EF749234-239F-4D94-9346-63B7EB6A59CA}">
      <dgm:prSet/>
      <dgm:spPr/>
      <dgm:t>
        <a:bodyPr/>
        <a:lstStyle/>
        <a:p>
          <a:r>
            <a:rPr lang="en-ZA" dirty="0"/>
            <a:t>Advancements in GI disease management</a:t>
          </a:r>
          <a:endParaRPr lang="en-US" dirty="0"/>
        </a:p>
      </dgm:t>
    </dgm:pt>
    <dgm:pt modelId="{752121FC-EB19-4A5F-96E6-4ABA34493056}" type="parTrans" cxnId="{B82FF2A3-B5CF-4C90-8F06-53C8E86F03E1}">
      <dgm:prSet/>
      <dgm:spPr/>
      <dgm:t>
        <a:bodyPr/>
        <a:lstStyle/>
        <a:p>
          <a:endParaRPr lang="en-US"/>
        </a:p>
      </dgm:t>
    </dgm:pt>
    <dgm:pt modelId="{E3773D25-201B-48FA-992C-1E57C67E6767}" type="sibTrans" cxnId="{B82FF2A3-B5CF-4C90-8F06-53C8E86F03E1}">
      <dgm:prSet/>
      <dgm:spPr/>
      <dgm:t>
        <a:bodyPr/>
        <a:lstStyle/>
        <a:p>
          <a:endParaRPr lang="en-US"/>
        </a:p>
      </dgm:t>
    </dgm:pt>
    <dgm:pt modelId="{70E33969-AC34-4814-A52C-EAA61F1EA0E0}">
      <dgm:prSet/>
      <dgm:spPr/>
      <dgm:t>
        <a:bodyPr/>
        <a:lstStyle/>
        <a:p>
          <a:r>
            <a:rPr lang="en-ZA" dirty="0"/>
            <a:t>World Gastroenterology Organisation Guidelines</a:t>
          </a:r>
          <a:endParaRPr lang="en-US" dirty="0"/>
        </a:p>
      </dgm:t>
    </dgm:pt>
    <dgm:pt modelId="{BF0C2CE6-8847-4283-BCE1-3867FADF4D2B}" type="parTrans" cxnId="{5A332572-1E69-41A6-8215-85CC7B7917BF}">
      <dgm:prSet/>
      <dgm:spPr/>
      <dgm:t>
        <a:bodyPr/>
        <a:lstStyle/>
        <a:p>
          <a:endParaRPr lang="en-US"/>
        </a:p>
      </dgm:t>
    </dgm:pt>
    <dgm:pt modelId="{87B86728-7018-4936-83EC-90D8AEDE97D2}" type="sibTrans" cxnId="{5A332572-1E69-41A6-8215-85CC7B7917BF}">
      <dgm:prSet/>
      <dgm:spPr/>
      <dgm:t>
        <a:bodyPr/>
        <a:lstStyle/>
        <a:p>
          <a:endParaRPr lang="en-US"/>
        </a:p>
      </dgm:t>
    </dgm:pt>
    <dgm:pt modelId="{254E3BD2-5456-4222-BF74-A8AA29AF442D}">
      <dgm:prSet/>
      <dgm:spPr/>
      <dgm:t>
        <a:bodyPr/>
        <a:lstStyle/>
        <a:p>
          <a:r>
            <a:rPr lang="en-ZA" dirty="0"/>
            <a:t>Probiotic labelling</a:t>
          </a:r>
          <a:endParaRPr lang="en-US" dirty="0"/>
        </a:p>
      </dgm:t>
    </dgm:pt>
    <dgm:pt modelId="{3D90C59B-240A-41B3-B81E-542A4FA0D192}" type="parTrans" cxnId="{B36C3145-FB42-4557-91AE-E434CC3A2BA6}">
      <dgm:prSet/>
      <dgm:spPr/>
      <dgm:t>
        <a:bodyPr/>
        <a:lstStyle/>
        <a:p>
          <a:endParaRPr lang="en-US"/>
        </a:p>
      </dgm:t>
    </dgm:pt>
    <dgm:pt modelId="{741999E3-0EE5-4F2F-81A7-00B04EF4350D}" type="sibTrans" cxnId="{B36C3145-FB42-4557-91AE-E434CC3A2BA6}">
      <dgm:prSet/>
      <dgm:spPr/>
      <dgm:t>
        <a:bodyPr/>
        <a:lstStyle/>
        <a:p>
          <a:endParaRPr lang="en-US"/>
        </a:p>
      </dgm:t>
    </dgm:pt>
    <dgm:pt modelId="{FFE37FEE-7C19-4D20-91C6-1C61065FDB62}">
      <dgm:prSet/>
      <dgm:spPr/>
      <dgm:t>
        <a:bodyPr/>
        <a:lstStyle/>
        <a:p>
          <a:r>
            <a:rPr lang="en-ZA" dirty="0"/>
            <a:t>Probiotic qualities</a:t>
          </a:r>
          <a:endParaRPr lang="en-US" dirty="0"/>
        </a:p>
      </dgm:t>
    </dgm:pt>
    <dgm:pt modelId="{5049921B-4B96-4191-AC85-D90FF5454AD8}" type="parTrans" cxnId="{BFA1981E-1C52-46CB-ABBB-D43009969CF7}">
      <dgm:prSet/>
      <dgm:spPr/>
      <dgm:t>
        <a:bodyPr/>
        <a:lstStyle/>
        <a:p>
          <a:endParaRPr lang="en-US"/>
        </a:p>
      </dgm:t>
    </dgm:pt>
    <dgm:pt modelId="{0B9252A8-EF94-48FB-997E-BB2F270FC65A}" type="sibTrans" cxnId="{BFA1981E-1C52-46CB-ABBB-D43009969CF7}">
      <dgm:prSet/>
      <dgm:spPr/>
      <dgm:t>
        <a:bodyPr/>
        <a:lstStyle/>
        <a:p>
          <a:endParaRPr lang="en-US"/>
        </a:p>
      </dgm:t>
    </dgm:pt>
    <dgm:pt modelId="{F94EA7F5-BDBE-4A3F-ACA4-6B8CE593AE1E}">
      <dgm:prSet/>
      <dgm:spPr/>
      <dgm:t>
        <a:bodyPr/>
        <a:lstStyle/>
        <a:p>
          <a:r>
            <a:rPr lang="en-ZA" dirty="0"/>
            <a:t>Probiotic considerations</a:t>
          </a:r>
          <a:endParaRPr lang="en-US" dirty="0"/>
        </a:p>
      </dgm:t>
    </dgm:pt>
    <dgm:pt modelId="{BC4E3B7D-800F-47A6-82C3-A1DD1541B4E0}" type="parTrans" cxnId="{8810461A-CEC1-48AA-A43F-B61BA8D86652}">
      <dgm:prSet/>
      <dgm:spPr/>
      <dgm:t>
        <a:bodyPr/>
        <a:lstStyle/>
        <a:p>
          <a:endParaRPr lang="en-US"/>
        </a:p>
      </dgm:t>
    </dgm:pt>
    <dgm:pt modelId="{E0F157CC-9E6A-4CC0-93B8-A2BEAC411CA7}" type="sibTrans" cxnId="{8810461A-CEC1-48AA-A43F-B61BA8D86652}">
      <dgm:prSet/>
      <dgm:spPr/>
      <dgm:t>
        <a:bodyPr/>
        <a:lstStyle/>
        <a:p>
          <a:endParaRPr lang="en-US"/>
        </a:p>
      </dgm:t>
    </dgm:pt>
    <dgm:pt modelId="{2F948BAC-6BEA-40EE-AB2A-B5548332DD2A}" type="pres">
      <dgm:prSet presAssocID="{134D1BB5-B1AF-4A1D-88B4-3183317DEF91}" presName="linear" presStyleCnt="0">
        <dgm:presLayoutVars>
          <dgm:dir/>
          <dgm:animLvl val="lvl"/>
          <dgm:resizeHandles val="exact"/>
        </dgm:presLayoutVars>
      </dgm:prSet>
      <dgm:spPr/>
    </dgm:pt>
    <dgm:pt modelId="{3F0F3FC1-1B40-4EEB-93AA-E765536C7DD3}" type="pres">
      <dgm:prSet presAssocID="{0418057C-23D9-420A-97D4-633D62F30F44}" presName="parentLin" presStyleCnt="0"/>
      <dgm:spPr/>
    </dgm:pt>
    <dgm:pt modelId="{E0E0E844-F34C-4D2F-94F0-0A548DD28B0C}" type="pres">
      <dgm:prSet presAssocID="{0418057C-23D9-420A-97D4-633D62F30F44}" presName="parentLeftMargin" presStyleLbl="node1" presStyleIdx="0" presStyleCnt="6"/>
      <dgm:spPr/>
    </dgm:pt>
    <dgm:pt modelId="{75FF19DA-73BA-4FD2-B25D-E3C3F8C9985F}" type="pres">
      <dgm:prSet presAssocID="{0418057C-23D9-420A-97D4-633D62F30F44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E2010E3F-9353-48BC-900D-E482D81ECAB2}" type="pres">
      <dgm:prSet presAssocID="{0418057C-23D9-420A-97D4-633D62F30F44}" presName="negativeSpace" presStyleCnt="0"/>
      <dgm:spPr/>
    </dgm:pt>
    <dgm:pt modelId="{FD6AF21A-6557-486A-BEF6-354D59B9F8A8}" type="pres">
      <dgm:prSet presAssocID="{0418057C-23D9-420A-97D4-633D62F30F44}" presName="childText" presStyleLbl="conFgAcc1" presStyleIdx="0" presStyleCnt="6">
        <dgm:presLayoutVars>
          <dgm:bulletEnabled val="1"/>
        </dgm:presLayoutVars>
      </dgm:prSet>
      <dgm:spPr/>
    </dgm:pt>
    <dgm:pt modelId="{B786CD96-5B24-4ADB-A735-3D584E8FDEF7}" type="pres">
      <dgm:prSet presAssocID="{536E49B1-1145-41DB-90F4-9989E53D363F}" presName="spaceBetweenRectangles" presStyleCnt="0"/>
      <dgm:spPr/>
    </dgm:pt>
    <dgm:pt modelId="{E1173A76-2CA1-42FA-81AF-310D88D7D478}" type="pres">
      <dgm:prSet presAssocID="{EF749234-239F-4D94-9346-63B7EB6A59CA}" presName="parentLin" presStyleCnt="0"/>
      <dgm:spPr/>
    </dgm:pt>
    <dgm:pt modelId="{09634342-2268-48DC-B6AA-0E689B3B3B61}" type="pres">
      <dgm:prSet presAssocID="{EF749234-239F-4D94-9346-63B7EB6A59CA}" presName="parentLeftMargin" presStyleLbl="node1" presStyleIdx="0" presStyleCnt="6"/>
      <dgm:spPr/>
    </dgm:pt>
    <dgm:pt modelId="{6EE489AD-334D-4750-84DE-9544893FF5AC}" type="pres">
      <dgm:prSet presAssocID="{EF749234-239F-4D94-9346-63B7EB6A59CA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D2BF38B0-D3BD-48F1-853E-FC6083ECB120}" type="pres">
      <dgm:prSet presAssocID="{EF749234-239F-4D94-9346-63B7EB6A59CA}" presName="negativeSpace" presStyleCnt="0"/>
      <dgm:spPr/>
    </dgm:pt>
    <dgm:pt modelId="{459D5D54-A8A3-4B2D-8BA2-D165847AFD1F}" type="pres">
      <dgm:prSet presAssocID="{EF749234-239F-4D94-9346-63B7EB6A59CA}" presName="childText" presStyleLbl="conFgAcc1" presStyleIdx="1" presStyleCnt="6">
        <dgm:presLayoutVars>
          <dgm:bulletEnabled val="1"/>
        </dgm:presLayoutVars>
      </dgm:prSet>
      <dgm:spPr/>
    </dgm:pt>
    <dgm:pt modelId="{00D399E5-57F6-4CDD-AB33-B561121A31F5}" type="pres">
      <dgm:prSet presAssocID="{E3773D25-201B-48FA-992C-1E57C67E6767}" presName="spaceBetweenRectangles" presStyleCnt="0"/>
      <dgm:spPr/>
    </dgm:pt>
    <dgm:pt modelId="{433A1FF5-C987-42DF-AF40-AC508BFA3594}" type="pres">
      <dgm:prSet presAssocID="{70E33969-AC34-4814-A52C-EAA61F1EA0E0}" presName="parentLin" presStyleCnt="0"/>
      <dgm:spPr/>
    </dgm:pt>
    <dgm:pt modelId="{30D88A30-5B81-4860-AB48-DCB89D783D02}" type="pres">
      <dgm:prSet presAssocID="{70E33969-AC34-4814-A52C-EAA61F1EA0E0}" presName="parentLeftMargin" presStyleLbl="node1" presStyleIdx="1" presStyleCnt="6"/>
      <dgm:spPr/>
    </dgm:pt>
    <dgm:pt modelId="{BA2F2A26-C0C4-44CC-AF0E-84BC6433E440}" type="pres">
      <dgm:prSet presAssocID="{70E33969-AC34-4814-A52C-EAA61F1EA0E0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856A00F2-2E05-494C-B318-F7B85D0190A2}" type="pres">
      <dgm:prSet presAssocID="{70E33969-AC34-4814-A52C-EAA61F1EA0E0}" presName="negativeSpace" presStyleCnt="0"/>
      <dgm:spPr/>
    </dgm:pt>
    <dgm:pt modelId="{24E76B4D-64F9-481D-9653-4DF12C503179}" type="pres">
      <dgm:prSet presAssocID="{70E33969-AC34-4814-A52C-EAA61F1EA0E0}" presName="childText" presStyleLbl="conFgAcc1" presStyleIdx="2" presStyleCnt="6">
        <dgm:presLayoutVars>
          <dgm:bulletEnabled val="1"/>
        </dgm:presLayoutVars>
      </dgm:prSet>
      <dgm:spPr/>
    </dgm:pt>
    <dgm:pt modelId="{38F2E96A-9556-45BE-8BE7-2524CCE99C23}" type="pres">
      <dgm:prSet presAssocID="{87B86728-7018-4936-83EC-90D8AEDE97D2}" presName="spaceBetweenRectangles" presStyleCnt="0"/>
      <dgm:spPr/>
    </dgm:pt>
    <dgm:pt modelId="{C26CF2A1-FAE0-4F2D-9C0A-E5579A7EE35C}" type="pres">
      <dgm:prSet presAssocID="{254E3BD2-5456-4222-BF74-A8AA29AF442D}" presName="parentLin" presStyleCnt="0"/>
      <dgm:spPr/>
    </dgm:pt>
    <dgm:pt modelId="{F1505D46-A951-47CA-A701-F94CBCEBBCF0}" type="pres">
      <dgm:prSet presAssocID="{254E3BD2-5456-4222-BF74-A8AA29AF442D}" presName="parentLeftMargin" presStyleLbl="node1" presStyleIdx="2" presStyleCnt="6"/>
      <dgm:spPr/>
    </dgm:pt>
    <dgm:pt modelId="{C0EEEC2A-01BF-4879-9367-8A4033C75327}" type="pres">
      <dgm:prSet presAssocID="{254E3BD2-5456-4222-BF74-A8AA29AF442D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9D84841A-593B-416D-B01E-D4DF55F8EF56}" type="pres">
      <dgm:prSet presAssocID="{254E3BD2-5456-4222-BF74-A8AA29AF442D}" presName="negativeSpace" presStyleCnt="0"/>
      <dgm:spPr/>
    </dgm:pt>
    <dgm:pt modelId="{1F75B478-1DD6-46BB-9B66-8E329F5455DE}" type="pres">
      <dgm:prSet presAssocID="{254E3BD2-5456-4222-BF74-A8AA29AF442D}" presName="childText" presStyleLbl="conFgAcc1" presStyleIdx="3" presStyleCnt="6">
        <dgm:presLayoutVars>
          <dgm:bulletEnabled val="1"/>
        </dgm:presLayoutVars>
      </dgm:prSet>
      <dgm:spPr/>
    </dgm:pt>
    <dgm:pt modelId="{DE809DD1-EFAD-4071-8A89-63BD5B43811B}" type="pres">
      <dgm:prSet presAssocID="{741999E3-0EE5-4F2F-81A7-00B04EF4350D}" presName="spaceBetweenRectangles" presStyleCnt="0"/>
      <dgm:spPr/>
    </dgm:pt>
    <dgm:pt modelId="{16EF2A60-E666-4A7A-9036-495EC9EE5EF8}" type="pres">
      <dgm:prSet presAssocID="{FFE37FEE-7C19-4D20-91C6-1C61065FDB62}" presName="parentLin" presStyleCnt="0"/>
      <dgm:spPr/>
    </dgm:pt>
    <dgm:pt modelId="{08707CD4-66F9-47D9-91BC-6A4389A0D555}" type="pres">
      <dgm:prSet presAssocID="{FFE37FEE-7C19-4D20-91C6-1C61065FDB62}" presName="parentLeftMargin" presStyleLbl="node1" presStyleIdx="3" presStyleCnt="6"/>
      <dgm:spPr/>
    </dgm:pt>
    <dgm:pt modelId="{CA207C81-6D28-4597-8079-786856E020F8}" type="pres">
      <dgm:prSet presAssocID="{FFE37FEE-7C19-4D20-91C6-1C61065FDB62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BE891660-FC6B-406D-8090-09F74B745220}" type="pres">
      <dgm:prSet presAssocID="{FFE37FEE-7C19-4D20-91C6-1C61065FDB62}" presName="negativeSpace" presStyleCnt="0"/>
      <dgm:spPr/>
    </dgm:pt>
    <dgm:pt modelId="{17EA889B-113D-4C76-A989-9D29904DD9C3}" type="pres">
      <dgm:prSet presAssocID="{FFE37FEE-7C19-4D20-91C6-1C61065FDB62}" presName="childText" presStyleLbl="conFgAcc1" presStyleIdx="4" presStyleCnt="6">
        <dgm:presLayoutVars>
          <dgm:bulletEnabled val="1"/>
        </dgm:presLayoutVars>
      </dgm:prSet>
      <dgm:spPr/>
    </dgm:pt>
    <dgm:pt modelId="{421B2E00-1E9D-4E0F-B492-EE01612C7F28}" type="pres">
      <dgm:prSet presAssocID="{0B9252A8-EF94-48FB-997E-BB2F270FC65A}" presName="spaceBetweenRectangles" presStyleCnt="0"/>
      <dgm:spPr/>
    </dgm:pt>
    <dgm:pt modelId="{BD2C3D75-1E01-4B8F-AD56-CE3EE052CC27}" type="pres">
      <dgm:prSet presAssocID="{F94EA7F5-BDBE-4A3F-ACA4-6B8CE593AE1E}" presName="parentLin" presStyleCnt="0"/>
      <dgm:spPr/>
    </dgm:pt>
    <dgm:pt modelId="{BD7FA20F-0A24-49FA-9AA5-BC8F2B3E9FD3}" type="pres">
      <dgm:prSet presAssocID="{F94EA7F5-BDBE-4A3F-ACA4-6B8CE593AE1E}" presName="parentLeftMargin" presStyleLbl="node1" presStyleIdx="4" presStyleCnt="6"/>
      <dgm:spPr/>
    </dgm:pt>
    <dgm:pt modelId="{739A5845-7528-4DFF-BCBD-8046D66E96C9}" type="pres">
      <dgm:prSet presAssocID="{F94EA7F5-BDBE-4A3F-ACA4-6B8CE593AE1E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753908C4-96D4-4E24-89DC-97CD93CEFF9B}" type="pres">
      <dgm:prSet presAssocID="{F94EA7F5-BDBE-4A3F-ACA4-6B8CE593AE1E}" presName="negativeSpace" presStyleCnt="0"/>
      <dgm:spPr/>
    </dgm:pt>
    <dgm:pt modelId="{6A5D305A-452E-4FB6-9930-D7C1A0274D5D}" type="pres">
      <dgm:prSet presAssocID="{F94EA7F5-BDBE-4A3F-ACA4-6B8CE593AE1E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EA732E02-4920-438D-ADB2-975F218707D8}" type="presOf" srcId="{F94EA7F5-BDBE-4A3F-ACA4-6B8CE593AE1E}" destId="{739A5845-7528-4DFF-BCBD-8046D66E96C9}" srcOrd="1" destOrd="0" presId="urn:microsoft.com/office/officeart/2005/8/layout/list1"/>
    <dgm:cxn modelId="{B6E10408-6CD4-4E2C-B2E2-2EB39B01860F}" type="presOf" srcId="{134D1BB5-B1AF-4A1D-88B4-3183317DEF91}" destId="{2F948BAC-6BEA-40EE-AB2A-B5548332DD2A}" srcOrd="0" destOrd="0" presId="urn:microsoft.com/office/officeart/2005/8/layout/list1"/>
    <dgm:cxn modelId="{FA8CD214-CC1B-447E-B949-A15C3D718EF7}" type="presOf" srcId="{0418057C-23D9-420A-97D4-633D62F30F44}" destId="{75FF19DA-73BA-4FD2-B25D-E3C3F8C9985F}" srcOrd="1" destOrd="0" presId="urn:microsoft.com/office/officeart/2005/8/layout/list1"/>
    <dgm:cxn modelId="{8810461A-CEC1-48AA-A43F-B61BA8D86652}" srcId="{134D1BB5-B1AF-4A1D-88B4-3183317DEF91}" destId="{F94EA7F5-BDBE-4A3F-ACA4-6B8CE593AE1E}" srcOrd="5" destOrd="0" parTransId="{BC4E3B7D-800F-47A6-82C3-A1DD1541B4E0}" sibTransId="{E0F157CC-9E6A-4CC0-93B8-A2BEAC411CA7}"/>
    <dgm:cxn modelId="{BFA1981E-1C52-46CB-ABBB-D43009969CF7}" srcId="{134D1BB5-B1AF-4A1D-88B4-3183317DEF91}" destId="{FFE37FEE-7C19-4D20-91C6-1C61065FDB62}" srcOrd="4" destOrd="0" parTransId="{5049921B-4B96-4191-AC85-D90FF5454AD8}" sibTransId="{0B9252A8-EF94-48FB-997E-BB2F270FC65A}"/>
    <dgm:cxn modelId="{B3AB3926-279D-4FBD-B734-E5CEBA802E5F}" type="presOf" srcId="{FFE37FEE-7C19-4D20-91C6-1C61065FDB62}" destId="{08707CD4-66F9-47D9-91BC-6A4389A0D555}" srcOrd="0" destOrd="0" presId="urn:microsoft.com/office/officeart/2005/8/layout/list1"/>
    <dgm:cxn modelId="{36C2CE37-BC45-4985-819C-EF9C86BDC0DD}" type="presOf" srcId="{F94EA7F5-BDBE-4A3F-ACA4-6B8CE593AE1E}" destId="{BD7FA20F-0A24-49FA-9AA5-BC8F2B3E9FD3}" srcOrd="0" destOrd="0" presId="urn:microsoft.com/office/officeart/2005/8/layout/list1"/>
    <dgm:cxn modelId="{647F865F-380F-4DA5-80B8-672D2232D4F9}" type="presOf" srcId="{FFE37FEE-7C19-4D20-91C6-1C61065FDB62}" destId="{CA207C81-6D28-4597-8079-786856E020F8}" srcOrd="1" destOrd="0" presId="urn:microsoft.com/office/officeart/2005/8/layout/list1"/>
    <dgm:cxn modelId="{B36C3145-FB42-4557-91AE-E434CC3A2BA6}" srcId="{134D1BB5-B1AF-4A1D-88B4-3183317DEF91}" destId="{254E3BD2-5456-4222-BF74-A8AA29AF442D}" srcOrd="3" destOrd="0" parTransId="{3D90C59B-240A-41B3-B81E-542A4FA0D192}" sibTransId="{741999E3-0EE5-4F2F-81A7-00B04EF4350D}"/>
    <dgm:cxn modelId="{6394876B-8523-44CE-BB91-B1D907F7BD10}" type="presOf" srcId="{EF749234-239F-4D94-9346-63B7EB6A59CA}" destId="{09634342-2268-48DC-B6AA-0E689B3B3B61}" srcOrd="0" destOrd="0" presId="urn:microsoft.com/office/officeart/2005/8/layout/list1"/>
    <dgm:cxn modelId="{5A332572-1E69-41A6-8215-85CC7B7917BF}" srcId="{134D1BB5-B1AF-4A1D-88B4-3183317DEF91}" destId="{70E33969-AC34-4814-A52C-EAA61F1EA0E0}" srcOrd="2" destOrd="0" parTransId="{BF0C2CE6-8847-4283-BCE1-3867FADF4D2B}" sibTransId="{87B86728-7018-4936-83EC-90D8AEDE97D2}"/>
    <dgm:cxn modelId="{1DC37A8A-2A16-4F72-970E-20C4A5D3A21F}" type="presOf" srcId="{70E33969-AC34-4814-A52C-EAA61F1EA0E0}" destId="{30D88A30-5B81-4860-AB48-DCB89D783D02}" srcOrd="0" destOrd="0" presId="urn:microsoft.com/office/officeart/2005/8/layout/list1"/>
    <dgm:cxn modelId="{74DC8B99-5E98-40C5-976D-5931E98A9AA7}" type="presOf" srcId="{254E3BD2-5456-4222-BF74-A8AA29AF442D}" destId="{C0EEEC2A-01BF-4879-9367-8A4033C75327}" srcOrd="1" destOrd="0" presId="urn:microsoft.com/office/officeart/2005/8/layout/list1"/>
    <dgm:cxn modelId="{B82FF2A3-B5CF-4C90-8F06-53C8E86F03E1}" srcId="{134D1BB5-B1AF-4A1D-88B4-3183317DEF91}" destId="{EF749234-239F-4D94-9346-63B7EB6A59CA}" srcOrd="1" destOrd="0" parTransId="{752121FC-EB19-4A5F-96E6-4ABA34493056}" sibTransId="{E3773D25-201B-48FA-992C-1E57C67E6767}"/>
    <dgm:cxn modelId="{AC9F4CAD-C63D-483B-A919-5B5645579425}" srcId="{134D1BB5-B1AF-4A1D-88B4-3183317DEF91}" destId="{0418057C-23D9-420A-97D4-633D62F30F44}" srcOrd="0" destOrd="0" parTransId="{4D2B73E1-8C60-4EC2-8F24-632AAF67BD3D}" sibTransId="{536E49B1-1145-41DB-90F4-9989E53D363F}"/>
    <dgm:cxn modelId="{42D8EEB4-0B8B-46D0-941B-28D3AEBB1E4D}" type="presOf" srcId="{EF749234-239F-4D94-9346-63B7EB6A59CA}" destId="{6EE489AD-334D-4750-84DE-9544893FF5AC}" srcOrd="1" destOrd="0" presId="urn:microsoft.com/office/officeart/2005/8/layout/list1"/>
    <dgm:cxn modelId="{EA97D1C0-1D81-4F75-B1BA-F86CCA84CEE8}" type="presOf" srcId="{0418057C-23D9-420A-97D4-633D62F30F44}" destId="{E0E0E844-F34C-4D2F-94F0-0A548DD28B0C}" srcOrd="0" destOrd="0" presId="urn:microsoft.com/office/officeart/2005/8/layout/list1"/>
    <dgm:cxn modelId="{61EF57DE-EF9C-4780-804B-2D81A9A3A50F}" type="presOf" srcId="{254E3BD2-5456-4222-BF74-A8AA29AF442D}" destId="{F1505D46-A951-47CA-A701-F94CBCEBBCF0}" srcOrd="0" destOrd="0" presId="urn:microsoft.com/office/officeart/2005/8/layout/list1"/>
    <dgm:cxn modelId="{8FEB4AF8-4986-4E3C-86B6-7FF2171B7B37}" type="presOf" srcId="{70E33969-AC34-4814-A52C-EAA61F1EA0E0}" destId="{BA2F2A26-C0C4-44CC-AF0E-84BC6433E440}" srcOrd="1" destOrd="0" presId="urn:microsoft.com/office/officeart/2005/8/layout/list1"/>
    <dgm:cxn modelId="{C682AF3A-6F2D-4C11-BD54-39C3069768FE}" type="presParOf" srcId="{2F948BAC-6BEA-40EE-AB2A-B5548332DD2A}" destId="{3F0F3FC1-1B40-4EEB-93AA-E765536C7DD3}" srcOrd="0" destOrd="0" presId="urn:microsoft.com/office/officeart/2005/8/layout/list1"/>
    <dgm:cxn modelId="{EC0DDB6F-314C-4F9F-94FA-ECAB127B295F}" type="presParOf" srcId="{3F0F3FC1-1B40-4EEB-93AA-E765536C7DD3}" destId="{E0E0E844-F34C-4D2F-94F0-0A548DD28B0C}" srcOrd="0" destOrd="0" presId="urn:microsoft.com/office/officeart/2005/8/layout/list1"/>
    <dgm:cxn modelId="{4BD1EC59-2C70-402E-9786-4624376983D9}" type="presParOf" srcId="{3F0F3FC1-1B40-4EEB-93AA-E765536C7DD3}" destId="{75FF19DA-73BA-4FD2-B25D-E3C3F8C9985F}" srcOrd="1" destOrd="0" presId="urn:microsoft.com/office/officeart/2005/8/layout/list1"/>
    <dgm:cxn modelId="{A8C33E29-207B-41C6-8E3B-73F42BFD4678}" type="presParOf" srcId="{2F948BAC-6BEA-40EE-AB2A-B5548332DD2A}" destId="{E2010E3F-9353-48BC-900D-E482D81ECAB2}" srcOrd="1" destOrd="0" presId="urn:microsoft.com/office/officeart/2005/8/layout/list1"/>
    <dgm:cxn modelId="{0E37CE97-7F75-4398-BA51-526B0807A0A1}" type="presParOf" srcId="{2F948BAC-6BEA-40EE-AB2A-B5548332DD2A}" destId="{FD6AF21A-6557-486A-BEF6-354D59B9F8A8}" srcOrd="2" destOrd="0" presId="urn:microsoft.com/office/officeart/2005/8/layout/list1"/>
    <dgm:cxn modelId="{9D67B547-E209-4325-BD04-3510AE0C2883}" type="presParOf" srcId="{2F948BAC-6BEA-40EE-AB2A-B5548332DD2A}" destId="{B786CD96-5B24-4ADB-A735-3D584E8FDEF7}" srcOrd="3" destOrd="0" presId="urn:microsoft.com/office/officeart/2005/8/layout/list1"/>
    <dgm:cxn modelId="{8EEB471A-5BBC-47FD-90D3-F038499EF8C8}" type="presParOf" srcId="{2F948BAC-6BEA-40EE-AB2A-B5548332DD2A}" destId="{E1173A76-2CA1-42FA-81AF-310D88D7D478}" srcOrd="4" destOrd="0" presId="urn:microsoft.com/office/officeart/2005/8/layout/list1"/>
    <dgm:cxn modelId="{633D96D9-4457-4F81-B65D-800512CE6419}" type="presParOf" srcId="{E1173A76-2CA1-42FA-81AF-310D88D7D478}" destId="{09634342-2268-48DC-B6AA-0E689B3B3B61}" srcOrd="0" destOrd="0" presId="urn:microsoft.com/office/officeart/2005/8/layout/list1"/>
    <dgm:cxn modelId="{00CB5630-F1CB-4BF7-A6D3-58E88CD09EAE}" type="presParOf" srcId="{E1173A76-2CA1-42FA-81AF-310D88D7D478}" destId="{6EE489AD-334D-4750-84DE-9544893FF5AC}" srcOrd="1" destOrd="0" presId="urn:microsoft.com/office/officeart/2005/8/layout/list1"/>
    <dgm:cxn modelId="{EA97CE9F-BE6E-4257-9C1B-0576EE37C70D}" type="presParOf" srcId="{2F948BAC-6BEA-40EE-AB2A-B5548332DD2A}" destId="{D2BF38B0-D3BD-48F1-853E-FC6083ECB120}" srcOrd="5" destOrd="0" presId="urn:microsoft.com/office/officeart/2005/8/layout/list1"/>
    <dgm:cxn modelId="{3893C33C-CC65-44F0-BC57-685E996E1DCD}" type="presParOf" srcId="{2F948BAC-6BEA-40EE-AB2A-B5548332DD2A}" destId="{459D5D54-A8A3-4B2D-8BA2-D165847AFD1F}" srcOrd="6" destOrd="0" presId="urn:microsoft.com/office/officeart/2005/8/layout/list1"/>
    <dgm:cxn modelId="{AFD2A375-6D1F-48D1-BE76-9412F3722B56}" type="presParOf" srcId="{2F948BAC-6BEA-40EE-AB2A-B5548332DD2A}" destId="{00D399E5-57F6-4CDD-AB33-B561121A31F5}" srcOrd="7" destOrd="0" presId="urn:microsoft.com/office/officeart/2005/8/layout/list1"/>
    <dgm:cxn modelId="{D49BDAE6-E5D0-4134-9965-E6F507970803}" type="presParOf" srcId="{2F948BAC-6BEA-40EE-AB2A-B5548332DD2A}" destId="{433A1FF5-C987-42DF-AF40-AC508BFA3594}" srcOrd="8" destOrd="0" presId="urn:microsoft.com/office/officeart/2005/8/layout/list1"/>
    <dgm:cxn modelId="{473FADED-3624-4B1C-B934-D9649444B01E}" type="presParOf" srcId="{433A1FF5-C987-42DF-AF40-AC508BFA3594}" destId="{30D88A30-5B81-4860-AB48-DCB89D783D02}" srcOrd="0" destOrd="0" presId="urn:microsoft.com/office/officeart/2005/8/layout/list1"/>
    <dgm:cxn modelId="{70BC3AC5-A128-4D6E-87B9-A82BAA11297A}" type="presParOf" srcId="{433A1FF5-C987-42DF-AF40-AC508BFA3594}" destId="{BA2F2A26-C0C4-44CC-AF0E-84BC6433E440}" srcOrd="1" destOrd="0" presId="urn:microsoft.com/office/officeart/2005/8/layout/list1"/>
    <dgm:cxn modelId="{DC366AF0-9B0A-4568-A8E9-732C46B47C35}" type="presParOf" srcId="{2F948BAC-6BEA-40EE-AB2A-B5548332DD2A}" destId="{856A00F2-2E05-494C-B318-F7B85D0190A2}" srcOrd="9" destOrd="0" presId="urn:microsoft.com/office/officeart/2005/8/layout/list1"/>
    <dgm:cxn modelId="{80FFD18B-BEB5-48E0-95DC-B226A66CD0C3}" type="presParOf" srcId="{2F948BAC-6BEA-40EE-AB2A-B5548332DD2A}" destId="{24E76B4D-64F9-481D-9653-4DF12C503179}" srcOrd="10" destOrd="0" presId="urn:microsoft.com/office/officeart/2005/8/layout/list1"/>
    <dgm:cxn modelId="{9EFE6E16-649C-465E-A34B-EBCE808FE639}" type="presParOf" srcId="{2F948BAC-6BEA-40EE-AB2A-B5548332DD2A}" destId="{38F2E96A-9556-45BE-8BE7-2524CCE99C23}" srcOrd="11" destOrd="0" presId="urn:microsoft.com/office/officeart/2005/8/layout/list1"/>
    <dgm:cxn modelId="{C57BC047-24E6-49B5-AB92-6F1EC299CCD3}" type="presParOf" srcId="{2F948BAC-6BEA-40EE-AB2A-B5548332DD2A}" destId="{C26CF2A1-FAE0-4F2D-9C0A-E5579A7EE35C}" srcOrd="12" destOrd="0" presId="urn:microsoft.com/office/officeart/2005/8/layout/list1"/>
    <dgm:cxn modelId="{50C349BD-320B-4BA4-B3D0-AB550EF10A2A}" type="presParOf" srcId="{C26CF2A1-FAE0-4F2D-9C0A-E5579A7EE35C}" destId="{F1505D46-A951-47CA-A701-F94CBCEBBCF0}" srcOrd="0" destOrd="0" presId="urn:microsoft.com/office/officeart/2005/8/layout/list1"/>
    <dgm:cxn modelId="{4F1E7EC9-D18A-479F-A671-61D353C86F19}" type="presParOf" srcId="{C26CF2A1-FAE0-4F2D-9C0A-E5579A7EE35C}" destId="{C0EEEC2A-01BF-4879-9367-8A4033C75327}" srcOrd="1" destOrd="0" presId="urn:microsoft.com/office/officeart/2005/8/layout/list1"/>
    <dgm:cxn modelId="{C0F19F27-E4E5-4516-AC12-BF2B0057C65E}" type="presParOf" srcId="{2F948BAC-6BEA-40EE-AB2A-B5548332DD2A}" destId="{9D84841A-593B-416D-B01E-D4DF55F8EF56}" srcOrd="13" destOrd="0" presId="urn:microsoft.com/office/officeart/2005/8/layout/list1"/>
    <dgm:cxn modelId="{B6FBB835-C456-483F-B992-B14142ACC4E2}" type="presParOf" srcId="{2F948BAC-6BEA-40EE-AB2A-B5548332DD2A}" destId="{1F75B478-1DD6-46BB-9B66-8E329F5455DE}" srcOrd="14" destOrd="0" presId="urn:microsoft.com/office/officeart/2005/8/layout/list1"/>
    <dgm:cxn modelId="{3DD53613-8000-48D2-913D-B41DBD26411C}" type="presParOf" srcId="{2F948BAC-6BEA-40EE-AB2A-B5548332DD2A}" destId="{DE809DD1-EFAD-4071-8A89-63BD5B43811B}" srcOrd="15" destOrd="0" presId="urn:microsoft.com/office/officeart/2005/8/layout/list1"/>
    <dgm:cxn modelId="{03D0808F-85F4-40E9-8DBC-4CC229D0DF0D}" type="presParOf" srcId="{2F948BAC-6BEA-40EE-AB2A-B5548332DD2A}" destId="{16EF2A60-E666-4A7A-9036-495EC9EE5EF8}" srcOrd="16" destOrd="0" presId="urn:microsoft.com/office/officeart/2005/8/layout/list1"/>
    <dgm:cxn modelId="{0CAF9BB1-DAA7-4076-853E-9592695A051C}" type="presParOf" srcId="{16EF2A60-E666-4A7A-9036-495EC9EE5EF8}" destId="{08707CD4-66F9-47D9-91BC-6A4389A0D555}" srcOrd="0" destOrd="0" presId="urn:microsoft.com/office/officeart/2005/8/layout/list1"/>
    <dgm:cxn modelId="{2C876A0E-57C1-4672-810D-8E2958294299}" type="presParOf" srcId="{16EF2A60-E666-4A7A-9036-495EC9EE5EF8}" destId="{CA207C81-6D28-4597-8079-786856E020F8}" srcOrd="1" destOrd="0" presId="urn:microsoft.com/office/officeart/2005/8/layout/list1"/>
    <dgm:cxn modelId="{33DBA112-3203-4459-8EA0-72FA55C2FE8E}" type="presParOf" srcId="{2F948BAC-6BEA-40EE-AB2A-B5548332DD2A}" destId="{BE891660-FC6B-406D-8090-09F74B745220}" srcOrd="17" destOrd="0" presId="urn:microsoft.com/office/officeart/2005/8/layout/list1"/>
    <dgm:cxn modelId="{1DF2F5D1-AE2F-4DFF-BBC7-431401CC5741}" type="presParOf" srcId="{2F948BAC-6BEA-40EE-AB2A-B5548332DD2A}" destId="{17EA889B-113D-4C76-A989-9D29904DD9C3}" srcOrd="18" destOrd="0" presId="urn:microsoft.com/office/officeart/2005/8/layout/list1"/>
    <dgm:cxn modelId="{4F83372D-7396-4E40-A54A-58099C6AF1BA}" type="presParOf" srcId="{2F948BAC-6BEA-40EE-AB2A-B5548332DD2A}" destId="{421B2E00-1E9D-4E0F-B492-EE01612C7F28}" srcOrd="19" destOrd="0" presId="urn:microsoft.com/office/officeart/2005/8/layout/list1"/>
    <dgm:cxn modelId="{99BB73AD-193C-43CC-9822-BE9FA10EB1EF}" type="presParOf" srcId="{2F948BAC-6BEA-40EE-AB2A-B5548332DD2A}" destId="{BD2C3D75-1E01-4B8F-AD56-CE3EE052CC27}" srcOrd="20" destOrd="0" presId="urn:microsoft.com/office/officeart/2005/8/layout/list1"/>
    <dgm:cxn modelId="{89A984A3-237B-4993-8B04-AD2918E62D77}" type="presParOf" srcId="{BD2C3D75-1E01-4B8F-AD56-CE3EE052CC27}" destId="{BD7FA20F-0A24-49FA-9AA5-BC8F2B3E9FD3}" srcOrd="0" destOrd="0" presId="urn:microsoft.com/office/officeart/2005/8/layout/list1"/>
    <dgm:cxn modelId="{6484A169-7ADE-4874-B273-92B200A90892}" type="presParOf" srcId="{BD2C3D75-1E01-4B8F-AD56-CE3EE052CC27}" destId="{739A5845-7528-4DFF-BCBD-8046D66E96C9}" srcOrd="1" destOrd="0" presId="urn:microsoft.com/office/officeart/2005/8/layout/list1"/>
    <dgm:cxn modelId="{98611184-BF04-43CF-9D48-0EFB8BC65059}" type="presParOf" srcId="{2F948BAC-6BEA-40EE-AB2A-B5548332DD2A}" destId="{753908C4-96D4-4E24-89DC-97CD93CEFF9B}" srcOrd="21" destOrd="0" presId="urn:microsoft.com/office/officeart/2005/8/layout/list1"/>
    <dgm:cxn modelId="{D700BC14-4415-4205-BF81-63353D4835CE}" type="presParOf" srcId="{2F948BAC-6BEA-40EE-AB2A-B5548332DD2A}" destId="{6A5D305A-452E-4FB6-9930-D7C1A0274D5D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99FC2C2-D641-4B80-8FD9-584901B04FB9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0B5F9D1-ED80-403B-827A-DD607B5909CB}">
      <dgm:prSet/>
      <dgm:spPr/>
      <dgm:t>
        <a:bodyPr/>
        <a:lstStyle/>
        <a:p>
          <a:r>
            <a:rPr lang="en-ZA" dirty="0"/>
            <a:t>Tolerance to heat, acid, salt</a:t>
          </a:r>
          <a:endParaRPr lang="en-US" dirty="0"/>
        </a:p>
      </dgm:t>
    </dgm:pt>
    <dgm:pt modelId="{E68E8A8D-405C-4EF3-B390-4558579F21A6}" type="parTrans" cxnId="{6A222F9D-345A-49AD-AA58-6455D5611B45}">
      <dgm:prSet/>
      <dgm:spPr/>
      <dgm:t>
        <a:bodyPr/>
        <a:lstStyle/>
        <a:p>
          <a:endParaRPr lang="en-US"/>
        </a:p>
      </dgm:t>
    </dgm:pt>
    <dgm:pt modelId="{8FAD1403-B113-4D85-BF42-59F1028EC4DE}" type="sibTrans" cxnId="{6A222F9D-345A-49AD-AA58-6455D5611B45}">
      <dgm:prSet/>
      <dgm:spPr/>
      <dgm:t>
        <a:bodyPr/>
        <a:lstStyle/>
        <a:p>
          <a:endParaRPr lang="en-US"/>
        </a:p>
      </dgm:t>
    </dgm:pt>
    <dgm:pt modelId="{974638ED-50DE-4B49-A678-898796FA0F97}">
      <dgm:prSet/>
      <dgm:spPr/>
      <dgm:t>
        <a:bodyPr/>
        <a:lstStyle/>
        <a:p>
          <a:r>
            <a:rPr lang="en-ZA" dirty="0"/>
            <a:t>Enhance Gut barrier function</a:t>
          </a:r>
          <a:endParaRPr lang="en-US" dirty="0"/>
        </a:p>
      </dgm:t>
    </dgm:pt>
    <dgm:pt modelId="{525CE0BF-327F-4965-B0BD-C5705899CFE2}" type="parTrans" cxnId="{533A8DE9-04CA-4B2F-8424-1CDA0D87F030}">
      <dgm:prSet/>
      <dgm:spPr/>
      <dgm:t>
        <a:bodyPr/>
        <a:lstStyle/>
        <a:p>
          <a:endParaRPr lang="en-US"/>
        </a:p>
      </dgm:t>
    </dgm:pt>
    <dgm:pt modelId="{07E5C9C3-20AE-4772-984B-9462B5D13A97}" type="sibTrans" cxnId="{533A8DE9-04CA-4B2F-8424-1CDA0D87F030}">
      <dgm:prSet/>
      <dgm:spPr/>
      <dgm:t>
        <a:bodyPr/>
        <a:lstStyle/>
        <a:p>
          <a:endParaRPr lang="en-US"/>
        </a:p>
      </dgm:t>
    </dgm:pt>
    <dgm:pt modelId="{CE34E06A-3E6F-498E-994F-FD1F30B8274E}">
      <dgm:prSet/>
      <dgm:spPr/>
      <dgm:t>
        <a:bodyPr/>
        <a:lstStyle/>
        <a:p>
          <a:r>
            <a:rPr lang="en-ZA" dirty="0"/>
            <a:t>Vitamin Synthesis : (for example able to secretes riboflavin ( Vitamin B2)</a:t>
          </a:r>
          <a:endParaRPr lang="en-US" dirty="0"/>
        </a:p>
      </dgm:t>
    </dgm:pt>
    <dgm:pt modelId="{72F4CBF1-7683-491A-BE4B-E1A04EC7C124}" type="parTrans" cxnId="{E92EF918-EE9A-4394-B0CF-2EA8A233FE5D}">
      <dgm:prSet/>
      <dgm:spPr/>
      <dgm:t>
        <a:bodyPr/>
        <a:lstStyle/>
        <a:p>
          <a:endParaRPr lang="en-US"/>
        </a:p>
      </dgm:t>
    </dgm:pt>
    <dgm:pt modelId="{79180D5C-28CD-4ED6-ACC5-39182F6C0F45}" type="sibTrans" cxnId="{E92EF918-EE9A-4394-B0CF-2EA8A233FE5D}">
      <dgm:prSet/>
      <dgm:spPr/>
      <dgm:t>
        <a:bodyPr/>
        <a:lstStyle/>
        <a:p>
          <a:endParaRPr lang="en-US"/>
        </a:p>
      </dgm:t>
    </dgm:pt>
    <dgm:pt modelId="{C3C48BB9-9A8C-4AB3-9EC7-4388D799775A}">
      <dgm:prSet/>
      <dgm:spPr/>
      <dgm:t>
        <a:bodyPr/>
        <a:lstStyle/>
        <a:p>
          <a:r>
            <a:rPr lang="en-ZA" dirty="0"/>
            <a:t>Antibiotic resistance</a:t>
          </a:r>
          <a:endParaRPr lang="en-US" dirty="0"/>
        </a:p>
      </dgm:t>
    </dgm:pt>
    <dgm:pt modelId="{BE6AB953-02AF-4126-BF2E-AA91270DAE53}" type="parTrans" cxnId="{A50FBDE4-84AA-454D-8D9B-1AA9E8139DAF}">
      <dgm:prSet/>
      <dgm:spPr/>
      <dgm:t>
        <a:bodyPr/>
        <a:lstStyle/>
        <a:p>
          <a:endParaRPr lang="en-US"/>
        </a:p>
      </dgm:t>
    </dgm:pt>
    <dgm:pt modelId="{988FFE15-1961-44BA-A163-AB435769AECA}" type="sibTrans" cxnId="{A50FBDE4-84AA-454D-8D9B-1AA9E8139DAF}">
      <dgm:prSet/>
      <dgm:spPr/>
      <dgm:t>
        <a:bodyPr/>
        <a:lstStyle/>
        <a:p>
          <a:endParaRPr lang="en-US"/>
        </a:p>
      </dgm:t>
    </dgm:pt>
    <dgm:pt modelId="{5245EB57-656F-4079-9926-EFB95DF1E7AB}">
      <dgm:prSet/>
      <dgm:spPr/>
      <dgm:t>
        <a:bodyPr/>
        <a:lstStyle/>
        <a:p>
          <a:r>
            <a:rPr lang="en-ZA" dirty="0"/>
            <a:t>Other biochemical and metabolic properties</a:t>
          </a:r>
          <a:endParaRPr lang="en-US" dirty="0"/>
        </a:p>
      </dgm:t>
    </dgm:pt>
    <dgm:pt modelId="{2C747702-DC59-4994-80F6-C685DDFB7287}" type="parTrans" cxnId="{CFBAD3AF-7DCD-43EF-B640-31F6929C018C}">
      <dgm:prSet/>
      <dgm:spPr/>
      <dgm:t>
        <a:bodyPr/>
        <a:lstStyle/>
        <a:p>
          <a:endParaRPr lang="en-US"/>
        </a:p>
      </dgm:t>
    </dgm:pt>
    <dgm:pt modelId="{5C6510D2-D486-4068-9812-5D11A1BEF079}" type="sibTrans" cxnId="{CFBAD3AF-7DCD-43EF-B640-31F6929C018C}">
      <dgm:prSet/>
      <dgm:spPr/>
      <dgm:t>
        <a:bodyPr/>
        <a:lstStyle/>
        <a:p>
          <a:endParaRPr lang="en-US"/>
        </a:p>
      </dgm:t>
    </dgm:pt>
    <dgm:pt modelId="{ABFA81BB-87B1-466D-B838-48B3FBD8C782}">
      <dgm:prSet/>
      <dgm:spPr/>
      <dgm:t>
        <a:bodyPr/>
        <a:lstStyle/>
        <a:p>
          <a:r>
            <a:rPr lang="en-ZA" dirty="0"/>
            <a:t>Including antimicrobial plus immunomodulatory activity</a:t>
          </a:r>
          <a:endParaRPr lang="en-US" dirty="0"/>
        </a:p>
      </dgm:t>
    </dgm:pt>
    <dgm:pt modelId="{87873E62-A852-4277-BF32-5CAAFEDAB037}" type="parTrans" cxnId="{97F19BA6-DCF8-4243-B95D-1E2A9DC97725}">
      <dgm:prSet/>
      <dgm:spPr/>
      <dgm:t>
        <a:bodyPr/>
        <a:lstStyle/>
        <a:p>
          <a:endParaRPr lang="en-US"/>
        </a:p>
      </dgm:t>
    </dgm:pt>
    <dgm:pt modelId="{A82D7C35-4B39-4A0D-9BC7-D53CE7F5A4BD}" type="sibTrans" cxnId="{97F19BA6-DCF8-4243-B95D-1E2A9DC97725}">
      <dgm:prSet/>
      <dgm:spPr/>
      <dgm:t>
        <a:bodyPr/>
        <a:lstStyle/>
        <a:p>
          <a:endParaRPr lang="en-US"/>
        </a:p>
      </dgm:t>
    </dgm:pt>
    <dgm:pt modelId="{33F87698-D20D-4EC5-8570-E49E714AD7CA}" type="pres">
      <dgm:prSet presAssocID="{499FC2C2-D641-4B80-8FD9-584901B04FB9}" presName="vert0" presStyleCnt="0">
        <dgm:presLayoutVars>
          <dgm:dir/>
          <dgm:animOne val="branch"/>
          <dgm:animLvl val="lvl"/>
        </dgm:presLayoutVars>
      </dgm:prSet>
      <dgm:spPr/>
    </dgm:pt>
    <dgm:pt modelId="{CD94327A-A611-41D8-B3E4-AD7C4CB59674}" type="pres">
      <dgm:prSet presAssocID="{50B5F9D1-ED80-403B-827A-DD607B5909CB}" presName="thickLine" presStyleLbl="alignNode1" presStyleIdx="0" presStyleCnt="6"/>
      <dgm:spPr/>
    </dgm:pt>
    <dgm:pt modelId="{34DD8026-9597-426E-AD69-D157AA0EFCA2}" type="pres">
      <dgm:prSet presAssocID="{50B5F9D1-ED80-403B-827A-DD607B5909CB}" presName="horz1" presStyleCnt="0"/>
      <dgm:spPr/>
    </dgm:pt>
    <dgm:pt modelId="{12B871B9-4EA6-402B-86CE-5B30D4168F06}" type="pres">
      <dgm:prSet presAssocID="{50B5F9D1-ED80-403B-827A-DD607B5909CB}" presName="tx1" presStyleLbl="revTx" presStyleIdx="0" presStyleCnt="6"/>
      <dgm:spPr/>
    </dgm:pt>
    <dgm:pt modelId="{3025FE5A-7AD9-40A6-A3D7-1F8497433419}" type="pres">
      <dgm:prSet presAssocID="{50B5F9D1-ED80-403B-827A-DD607B5909CB}" presName="vert1" presStyleCnt="0"/>
      <dgm:spPr/>
    </dgm:pt>
    <dgm:pt modelId="{5949640B-C764-4878-BA06-29FA08BD8C37}" type="pres">
      <dgm:prSet presAssocID="{974638ED-50DE-4B49-A678-898796FA0F97}" presName="thickLine" presStyleLbl="alignNode1" presStyleIdx="1" presStyleCnt="6"/>
      <dgm:spPr/>
    </dgm:pt>
    <dgm:pt modelId="{F3269B8A-823C-4765-9E21-125F69E016AE}" type="pres">
      <dgm:prSet presAssocID="{974638ED-50DE-4B49-A678-898796FA0F97}" presName="horz1" presStyleCnt="0"/>
      <dgm:spPr/>
    </dgm:pt>
    <dgm:pt modelId="{F9BE7CDB-2388-4819-AF15-B05505E45895}" type="pres">
      <dgm:prSet presAssocID="{974638ED-50DE-4B49-A678-898796FA0F97}" presName="tx1" presStyleLbl="revTx" presStyleIdx="1" presStyleCnt="6"/>
      <dgm:spPr/>
    </dgm:pt>
    <dgm:pt modelId="{C3192253-7A3D-49B1-BDC3-E8450C46160B}" type="pres">
      <dgm:prSet presAssocID="{974638ED-50DE-4B49-A678-898796FA0F97}" presName="vert1" presStyleCnt="0"/>
      <dgm:spPr/>
    </dgm:pt>
    <dgm:pt modelId="{2EF6EE1C-BF4D-49CF-A0C9-2D84C1E91569}" type="pres">
      <dgm:prSet presAssocID="{CE34E06A-3E6F-498E-994F-FD1F30B8274E}" presName="thickLine" presStyleLbl="alignNode1" presStyleIdx="2" presStyleCnt="6"/>
      <dgm:spPr/>
    </dgm:pt>
    <dgm:pt modelId="{22E4B4B8-F3CE-42C2-A8C6-2F166DB21242}" type="pres">
      <dgm:prSet presAssocID="{CE34E06A-3E6F-498E-994F-FD1F30B8274E}" presName="horz1" presStyleCnt="0"/>
      <dgm:spPr/>
    </dgm:pt>
    <dgm:pt modelId="{D1D299ED-246C-413A-9FAB-CAC57B194C2D}" type="pres">
      <dgm:prSet presAssocID="{CE34E06A-3E6F-498E-994F-FD1F30B8274E}" presName="tx1" presStyleLbl="revTx" presStyleIdx="2" presStyleCnt="6"/>
      <dgm:spPr/>
    </dgm:pt>
    <dgm:pt modelId="{1435C5A0-E738-4521-8C5C-9BDA6A20B4A1}" type="pres">
      <dgm:prSet presAssocID="{CE34E06A-3E6F-498E-994F-FD1F30B8274E}" presName="vert1" presStyleCnt="0"/>
      <dgm:spPr/>
    </dgm:pt>
    <dgm:pt modelId="{6AAC3433-57E6-48F9-9144-C7CD883B2AE1}" type="pres">
      <dgm:prSet presAssocID="{C3C48BB9-9A8C-4AB3-9EC7-4388D799775A}" presName="thickLine" presStyleLbl="alignNode1" presStyleIdx="3" presStyleCnt="6"/>
      <dgm:spPr/>
    </dgm:pt>
    <dgm:pt modelId="{9680EAC3-062B-4A41-98F7-FA7A695CD0A2}" type="pres">
      <dgm:prSet presAssocID="{C3C48BB9-9A8C-4AB3-9EC7-4388D799775A}" presName="horz1" presStyleCnt="0"/>
      <dgm:spPr/>
    </dgm:pt>
    <dgm:pt modelId="{CE54B374-299E-4FA4-A74E-0DBD9B7E3AE6}" type="pres">
      <dgm:prSet presAssocID="{C3C48BB9-9A8C-4AB3-9EC7-4388D799775A}" presName="tx1" presStyleLbl="revTx" presStyleIdx="3" presStyleCnt="6"/>
      <dgm:spPr/>
    </dgm:pt>
    <dgm:pt modelId="{FE27AB1E-9ECE-499A-8007-38C489A7D0AD}" type="pres">
      <dgm:prSet presAssocID="{C3C48BB9-9A8C-4AB3-9EC7-4388D799775A}" presName="vert1" presStyleCnt="0"/>
      <dgm:spPr/>
    </dgm:pt>
    <dgm:pt modelId="{B7C16F44-E24C-41E7-8DAC-00311AB5957C}" type="pres">
      <dgm:prSet presAssocID="{5245EB57-656F-4079-9926-EFB95DF1E7AB}" presName="thickLine" presStyleLbl="alignNode1" presStyleIdx="4" presStyleCnt="6"/>
      <dgm:spPr/>
    </dgm:pt>
    <dgm:pt modelId="{47983114-377F-4219-A47F-E5B286D7AD85}" type="pres">
      <dgm:prSet presAssocID="{5245EB57-656F-4079-9926-EFB95DF1E7AB}" presName="horz1" presStyleCnt="0"/>
      <dgm:spPr/>
    </dgm:pt>
    <dgm:pt modelId="{4C5917D8-D2E4-4051-BFFE-452C04C4297D}" type="pres">
      <dgm:prSet presAssocID="{5245EB57-656F-4079-9926-EFB95DF1E7AB}" presName="tx1" presStyleLbl="revTx" presStyleIdx="4" presStyleCnt="6"/>
      <dgm:spPr/>
    </dgm:pt>
    <dgm:pt modelId="{CC7C8D67-2768-4530-93B4-B58056180E81}" type="pres">
      <dgm:prSet presAssocID="{5245EB57-656F-4079-9926-EFB95DF1E7AB}" presName="vert1" presStyleCnt="0"/>
      <dgm:spPr/>
    </dgm:pt>
    <dgm:pt modelId="{244C646F-3C40-4E13-8B62-921AE7D4C0BC}" type="pres">
      <dgm:prSet presAssocID="{ABFA81BB-87B1-466D-B838-48B3FBD8C782}" presName="thickLine" presStyleLbl="alignNode1" presStyleIdx="5" presStyleCnt="6"/>
      <dgm:spPr/>
    </dgm:pt>
    <dgm:pt modelId="{B3F8E5CF-C6C3-4C32-A467-44DB4F6D1109}" type="pres">
      <dgm:prSet presAssocID="{ABFA81BB-87B1-466D-B838-48B3FBD8C782}" presName="horz1" presStyleCnt="0"/>
      <dgm:spPr/>
    </dgm:pt>
    <dgm:pt modelId="{C162B516-8966-4C70-88FC-7FC276AEA33A}" type="pres">
      <dgm:prSet presAssocID="{ABFA81BB-87B1-466D-B838-48B3FBD8C782}" presName="tx1" presStyleLbl="revTx" presStyleIdx="5" presStyleCnt="6"/>
      <dgm:spPr/>
    </dgm:pt>
    <dgm:pt modelId="{EBF9DECC-89AE-4973-B035-4547FA93BC21}" type="pres">
      <dgm:prSet presAssocID="{ABFA81BB-87B1-466D-B838-48B3FBD8C782}" presName="vert1" presStyleCnt="0"/>
      <dgm:spPr/>
    </dgm:pt>
  </dgm:ptLst>
  <dgm:cxnLst>
    <dgm:cxn modelId="{E92EF918-EE9A-4394-B0CF-2EA8A233FE5D}" srcId="{499FC2C2-D641-4B80-8FD9-584901B04FB9}" destId="{CE34E06A-3E6F-498E-994F-FD1F30B8274E}" srcOrd="2" destOrd="0" parTransId="{72F4CBF1-7683-491A-BE4B-E1A04EC7C124}" sibTransId="{79180D5C-28CD-4ED6-ACC5-39182F6C0F45}"/>
    <dgm:cxn modelId="{127E0133-A489-420C-AC60-D177A9A3AD6A}" type="presOf" srcId="{C3C48BB9-9A8C-4AB3-9EC7-4388D799775A}" destId="{CE54B374-299E-4FA4-A74E-0DBD9B7E3AE6}" srcOrd="0" destOrd="0" presId="urn:microsoft.com/office/officeart/2008/layout/LinedList"/>
    <dgm:cxn modelId="{61FCE234-CB80-42E9-B373-26E58F070231}" type="presOf" srcId="{499FC2C2-D641-4B80-8FD9-584901B04FB9}" destId="{33F87698-D20D-4EC5-8570-E49E714AD7CA}" srcOrd="0" destOrd="0" presId="urn:microsoft.com/office/officeart/2008/layout/LinedList"/>
    <dgm:cxn modelId="{41281C38-4079-4D23-BE53-C9B35819CB33}" type="presOf" srcId="{974638ED-50DE-4B49-A678-898796FA0F97}" destId="{F9BE7CDB-2388-4819-AF15-B05505E45895}" srcOrd="0" destOrd="0" presId="urn:microsoft.com/office/officeart/2008/layout/LinedList"/>
    <dgm:cxn modelId="{8C235087-4C20-4E5E-BF7B-561439162D87}" type="presOf" srcId="{5245EB57-656F-4079-9926-EFB95DF1E7AB}" destId="{4C5917D8-D2E4-4051-BFFE-452C04C4297D}" srcOrd="0" destOrd="0" presId="urn:microsoft.com/office/officeart/2008/layout/LinedList"/>
    <dgm:cxn modelId="{870D2598-4E76-4171-B58C-A2C69814E4C0}" type="presOf" srcId="{ABFA81BB-87B1-466D-B838-48B3FBD8C782}" destId="{C162B516-8966-4C70-88FC-7FC276AEA33A}" srcOrd="0" destOrd="0" presId="urn:microsoft.com/office/officeart/2008/layout/LinedList"/>
    <dgm:cxn modelId="{6A222F9D-345A-49AD-AA58-6455D5611B45}" srcId="{499FC2C2-D641-4B80-8FD9-584901B04FB9}" destId="{50B5F9D1-ED80-403B-827A-DD607B5909CB}" srcOrd="0" destOrd="0" parTransId="{E68E8A8D-405C-4EF3-B390-4558579F21A6}" sibTransId="{8FAD1403-B113-4D85-BF42-59F1028EC4DE}"/>
    <dgm:cxn modelId="{97F19BA6-DCF8-4243-B95D-1E2A9DC97725}" srcId="{499FC2C2-D641-4B80-8FD9-584901B04FB9}" destId="{ABFA81BB-87B1-466D-B838-48B3FBD8C782}" srcOrd="5" destOrd="0" parTransId="{87873E62-A852-4277-BF32-5CAAFEDAB037}" sibTransId="{A82D7C35-4B39-4A0D-9BC7-D53CE7F5A4BD}"/>
    <dgm:cxn modelId="{CFBAD3AF-7DCD-43EF-B640-31F6929C018C}" srcId="{499FC2C2-D641-4B80-8FD9-584901B04FB9}" destId="{5245EB57-656F-4079-9926-EFB95DF1E7AB}" srcOrd="4" destOrd="0" parTransId="{2C747702-DC59-4994-80F6-C685DDFB7287}" sibTransId="{5C6510D2-D486-4068-9812-5D11A1BEF079}"/>
    <dgm:cxn modelId="{F7D7E1C8-E7A3-4B41-878D-1B35CA655074}" type="presOf" srcId="{CE34E06A-3E6F-498E-994F-FD1F30B8274E}" destId="{D1D299ED-246C-413A-9FAB-CAC57B194C2D}" srcOrd="0" destOrd="0" presId="urn:microsoft.com/office/officeart/2008/layout/LinedList"/>
    <dgm:cxn modelId="{A50FBDE4-84AA-454D-8D9B-1AA9E8139DAF}" srcId="{499FC2C2-D641-4B80-8FD9-584901B04FB9}" destId="{C3C48BB9-9A8C-4AB3-9EC7-4388D799775A}" srcOrd="3" destOrd="0" parTransId="{BE6AB953-02AF-4126-BF2E-AA91270DAE53}" sibTransId="{988FFE15-1961-44BA-A163-AB435769AECA}"/>
    <dgm:cxn modelId="{533A8DE9-04CA-4B2F-8424-1CDA0D87F030}" srcId="{499FC2C2-D641-4B80-8FD9-584901B04FB9}" destId="{974638ED-50DE-4B49-A678-898796FA0F97}" srcOrd="1" destOrd="0" parTransId="{525CE0BF-327F-4965-B0BD-C5705899CFE2}" sibTransId="{07E5C9C3-20AE-4772-984B-9462B5D13A97}"/>
    <dgm:cxn modelId="{57BFCCFE-9B5A-4713-8E7D-0C3936FEDE59}" type="presOf" srcId="{50B5F9D1-ED80-403B-827A-DD607B5909CB}" destId="{12B871B9-4EA6-402B-86CE-5B30D4168F06}" srcOrd="0" destOrd="0" presId="urn:microsoft.com/office/officeart/2008/layout/LinedList"/>
    <dgm:cxn modelId="{CA295DC2-2F7B-4799-975B-0C8D3C98CAB3}" type="presParOf" srcId="{33F87698-D20D-4EC5-8570-E49E714AD7CA}" destId="{CD94327A-A611-41D8-B3E4-AD7C4CB59674}" srcOrd="0" destOrd="0" presId="urn:microsoft.com/office/officeart/2008/layout/LinedList"/>
    <dgm:cxn modelId="{667FB11B-88C0-4A33-AB9F-B1308F265780}" type="presParOf" srcId="{33F87698-D20D-4EC5-8570-E49E714AD7CA}" destId="{34DD8026-9597-426E-AD69-D157AA0EFCA2}" srcOrd="1" destOrd="0" presId="urn:microsoft.com/office/officeart/2008/layout/LinedList"/>
    <dgm:cxn modelId="{54DAA5D6-6FD6-47DB-A1CF-1E892EA8948F}" type="presParOf" srcId="{34DD8026-9597-426E-AD69-D157AA0EFCA2}" destId="{12B871B9-4EA6-402B-86CE-5B30D4168F06}" srcOrd="0" destOrd="0" presId="urn:microsoft.com/office/officeart/2008/layout/LinedList"/>
    <dgm:cxn modelId="{A9C3F321-CF49-4C4A-BCF3-A5CBF4906027}" type="presParOf" srcId="{34DD8026-9597-426E-AD69-D157AA0EFCA2}" destId="{3025FE5A-7AD9-40A6-A3D7-1F8497433419}" srcOrd="1" destOrd="0" presId="urn:microsoft.com/office/officeart/2008/layout/LinedList"/>
    <dgm:cxn modelId="{12FFAE0C-8007-4446-9C76-19E6E62A9557}" type="presParOf" srcId="{33F87698-D20D-4EC5-8570-E49E714AD7CA}" destId="{5949640B-C764-4878-BA06-29FA08BD8C37}" srcOrd="2" destOrd="0" presId="urn:microsoft.com/office/officeart/2008/layout/LinedList"/>
    <dgm:cxn modelId="{D9CA774A-534D-4811-A0EF-B472C96506F2}" type="presParOf" srcId="{33F87698-D20D-4EC5-8570-E49E714AD7CA}" destId="{F3269B8A-823C-4765-9E21-125F69E016AE}" srcOrd="3" destOrd="0" presId="urn:microsoft.com/office/officeart/2008/layout/LinedList"/>
    <dgm:cxn modelId="{1F6E7228-F1BB-4C55-8412-B7081B79F136}" type="presParOf" srcId="{F3269B8A-823C-4765-9E21-125F69E016AE}" destId="{F9BE7CDB-2388-4819-AF15-B05505E45895}" srcOrd="0" destOrd="0" presId="urn:microsoft.com/office/officeart/2008/layout/LinedList"/>
    <dgm:cxn modelId="{306BC827-8B24-4B6D-BB4A-2FBC50664B92}" type="presParOf" srcId="{F3269B8A-823C-4765-9E21-125F69E016AE}" destId="{C3192253-7A3D-49B1-BDC3-E8450C46160B}" srcOrd="1" destOrd="0" presId="urn:microsoft.com/office/officeart/2008/layout/LinedList"/>
    <dgm:cxn modelId="{D5953739-2939-43E7-9E58-4978BDD34B08}" type="presParOf" srcId="{33F87698-D20D-4EC5-8570-E49E714AD7CA}" destId="{2EF6EE1C-BF4D-49CF-A0C9-2D84C1E91569}" srcOrd="4" destOrd="0" presId="urn:microsoft.com/office/officeart/2008/layout/LinedList"/>
    <dgm:cxn modelId="{ED43F41F-59A5-47C7-8067-5C7FD01A04AB}" type="presParOf" srcId="{33F87698-D20D-4EC5-8570-E49E714AD7CA}" destId="{22E4B4B8-F3CE-42C2-A8C6-2F166DB21242}" srcOrd="5" destOrd="0" presId="urn:microsoft.com/office/officeart/2008/layout/LinedList"/>
    <dgm:cxn modelId="{4E6783F3-22A7-4B95-A336-AB40EE0D071A}" type="presParOf" srcId="{22E4B4B8-F3CE-42C2-A8C6-2F166DB21242}" destId="{D1D299ED-246C-413A-9FAB-CAC57B194C2D}" srcOrd="0" destOrd="0" presId="urn:microsoft.com/office/officeart/2008/layout/LinedList"/>
    <dgm:cxn modelId="{A2A2EF7E-3787-4B03-89FB-0F69CFC53792}" type="presParOf" srcId="{22E4B4B8-F3CE-42C2-A8C6-2F166DB21242}" destId="{1435C5A0-E738-4521-8C5C-9BDA6A20B4A1}" srcOrd="1" destOrd="0" presId="urn:microsoft.com/office/officeart/2008/layout/LinedList"/>
    <dgm:cxn modelId="{A8EA258B-0694-4208-B7D5-51D14B6FD24E}" type="presParOf" srcId="{33F87698-D20D-4EC5-8570-E49E714AD7CA}" destId="{6AAC3433-57E6-48F9-9144-C7CD883B2AE1}" srcOrd="6" destOrd="0" presId="urn:microsoft.com/office/officeart/2008/layout/LinedList"/>
    <dgm:cxn modelId="{72F61F04-4FDC-4209-B03F-36138A3F0593}" type="presParOf" srcId="{33F87698-D20D-4EC5-8570-E49E714AD7CA}" destId="{9680EAC3-062B-4A41-98F7-FA7A695CD0A2}" srcOrd="7" destOrd="0" presId="urn:microsoft.com/office/officeart/2008/layout/LinedList"/>
    <dgm:cxn modelId="{86796AC7-4C6C-46AD-86B0-A18E579B275E}" type="presParOf" srcId="{9680EAC3-062B-4A41-98F7-FA7A695CD0A2}" destId="{CE54B374-299E-4FA4-A74E-0DBD9B7E3AE6}" srcOrd="0" destOrd="0" presId="urn:microsoft.com/office/officeart/2008/layout/LinedList"/>
    <dgm:cxn modelId="{3AE866D9-DE11-4C59-BE67-B8411C3EE8F0}" type="presParOf" srcId="{9680EAC3-062B-4A41-98F7-FA7A695CD0A2}" destId="{FE27AB1E-9ECE-499A-8007-38C489A7D0AD}" srcOrd="1" destOrd="0" presId="urn:microsoft.com/office/officeart/2008/layout/LinedList"/>
    <dgm:cxn modelId="{41370758-A97C-446E-8C57-2D95428EDEFF}" type="presParOf" srcId="{33F87698-D20D-4EC5-8570-E49E714AD7CA}" destId="{B7C16F44-E24C-41E7-8DAC-00311AB5957C}" srcOrd="8" destOrd="0" presId="urn:microsoft.com/office/officeart/2008/layout/LinedList"/>
    <dgm:cxn modelId="{264EDC2E-9436-4D33-8F83-3A2BE9580A5F}" type="presParOf" srcId="{33F87698-D20D-4EC5-8570-E49E714AD7CA}" destId="{47983114-377F-4219-A47F-E5B286D7AD85}" srcOrd="9" destOrd="0" presId="urn:microsoft.com/office/officeart/2008/layout/LinedList"/>
    <dgm:cxn modelId="{E119DBA8-78D2-4CE3-A96A-5F8719A4FBAC}" type="presParOf" srcId="{47983114-377F-4219-A47F-E5B286D7AD85}" destId="{4C5917D8-D2E4-4051-BFFE-452C04C4297D}" srcOrd="0" destOrd="0" presId="urn:microsoft.com/office/officeart/2008/layout/LinedList"/>
    <dgm:cxn modelId="{2DC15C00-90F2-4CE0-9886-AD668407FF41}" type="presParOf" srcId="{47983114-377F-4219-A47F-E5B286D7AD85}" destId="{CC7C8D67-2768-4530-93B4-B58056180E81}" srcOrd="1" destOrd="0" presId="urn:microsoft.com/office/officeart/2008/layout/LinedList"/>
    <dgm:cxn modelId="{F42D201A-746A-49FB-AFCA-0EFEB21A6F86}" type="presParOf" srcId="{33F87698-D20D-4EC5-8570-E49E714AD7CA}" destId="{244C646F-3C40-4E13-8B62-921AE7D4C0BC}" srcOrd="10" destOrd="0" presId="urn:microsoft.com/office/officeart/2008/layout/LinedList"/>
    <dgm:cxn modelId="{F9991580-ADAD-42CF-B562-CC1E30924273}" type="presParOf" srcId="{33F87698-D20D-4EC5-8570-E49E714AD7CA}" destId="{B3F8E5CF-C6C3-4C32-A467-44DB4F6D1109}" srcOrd="11" destOrd="0" presId="urn:microsoft.com/office/officeart/2008/layout/LinedList"/>
    <dgm:cxn modelId="{7EF9A596-2E9F-427A-964A-B564D8EDED04}" type="presParOf" srcId="{B3F8E5CF-C6C3-4C32-A467-44DB4F6D1109}" destId="{C162B516-8966-4C70-88FC-7FC276AEA33A}" srcOrd="0" destOrd="0" presId="urn:microsoft.com/office/officeart/2008/layout/LinedList"/>
    <dgm:cxn modelId="{7CDD3731-9350-4ED5-916D-EBF040D9A625}" type="presParOf" srcId="{B3F8E5CF-C6C3-4C32-A467-44DB4F6D1109}" destId="{EBF9DECC-89AE-4973-B035-4547FA93BC2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4B80C81-9A75-49DD-A0B8-2FD3A91E629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7C23A7-0CBE-48E5-8A2B-102F0B42EF2D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ZA" dirty="0"/>
            <a:t>Systemic infections</a:t>
          </a:r>
          <a:endParaRPr lang="en-US" dirty="0"/>
        </a:p>
      </dgm:t>
    </dgm:pt>
    <dgm:pt modelId="{6AE32623-508B-4CC1-8FDF-B3A3A4B1A47E}" type="parTrans" cxnId="{C357A38E-946F-4CAC-8614-8FC16CE1DD40}">
      <dgm:prSet/>
      <dgm:spPr/>
      <dgm:t>
        <a:bodyPr/>
        <a:lstStyle/>
        <a:p>
          <a:endParaRPr lang="en-US"/>
        </a:p>
      </dgm:t>
    </dgm:pt>
    <dgm:pt modelId="{5674F272-C066-4E9B-9A84-4425DD8EA79A}" type="sibTrans" cxnId="{C357A38E-946F-4CAC-8614-8FC16CE1DD40}">
      <dgm:prSet/>
      <dgm:spPr/>
      <dgm:t>
        <a:bodyPr/>
        <a:lstStyle/>
        <a:p>
          <a:endParaRPr lang="en-US"/>
        </a:p>
      </dgm:t>
    </dgm:pt>
    <dgm:pt modelId="{0C0B62FC-6B87-46FA-8DFE-697BD0F132E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ZA" dirty="0"/>
            <a:t>metabolic activity </a:t>
          </a:r>
          <a:endParaRPr lang="en-US" dirty="0"/>
        </a:p>
      </dgm:t>
    </dgm:pt>
    <dgm:pt modelId="{01177A9A-AC46-40CA-8EDC-8A18317B7AFA}" type="parTrans" cxnId="{8B0ED3D8-ACEE-495C-B6DB-2C24D960C84E}">
      <dgm:prSet/>
      <dgm:spPr/>
      <dgm:t>
        <a:bodyPr/>
        <a:lstStyle/>
        <a:p>
          <a:endParaRPr lang="en-US"/>
        </a:p>
      </dgm:t>
    </dgm:pt>
    <dgm:pt modelId="{01BEC7C8-02EC-46A5-ABEF-C24F60C43690}" type="sibTrans" cxnId="{8B0ED3D8-ACEE-495C-B6DB-2C24D960C84E}">
      <dgm:prSet/>
      <dgm:spPr/>
      <dgm:t>
        <a:bodyPr/>
        <a:lstStyle/>
        <a:p>
          <a:endParaRPr lang="en-US"/>
        </a:p>
      </dgm:t>
    </dgm:pt>
    <dgm:pt modelId="{E5BF1EA2-C961-489D-A0FA-1B670E6A75B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ZA" dirty="0"/>
            <a:t>immune stimulation </a:t>
          </a:r>
          <a:endParaRPr lang="en-US" dirty="0"/>
        </a:p>
      </dgm:t>
    </dgm:pt>
    <dgm:pt modelId="{1C233E3F-93AC-455A-8819-60F3F9BFD79C}" type="parTrans" cxnId="{725A30E9-CDF3-4127-903C-67DC04B1AF8F}">
      <dgm:prSet/>
      <dgm:spPr/>
      <dgm:t>
        <a:bodyPr/>
        <a:lstStyle/>
        <a:p>
          <a:endParaRPr lang="en-US"/>
        </a:p>
      </dgm:t>
    </dgm:pt>
    <dgm:pt modelId="{73197249-CAF5-4F5A-AD30-0C069AADFC0C}" type="sibTrans" cxnId="{725A30E9-CDF3-4127-903C-67DC04B1AF8F}">
      <dgm:prSet/>
      <dgm:spPr/>
      <dgm:t>
        <a:bodyPr/>
        <a:lstStyle/>
        <a:p>
          <a:endParaRPr lang="en-US"/>
        </a:p>
      </dgm:t>
    </dgm:pt>
    <dgm:pt modelId="{F0179539-C712-4A01-80C8-88AB2D7DC66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ZA" dirty="0"/>
            <a:t>gene transfer</a:t>
          </a:r>
          <a:endParaRPr lang="en-US" dirty="0"/>
        </a:p>
      </dgm:t>
    </dgm:pt>
    <dgm:pt modelId="{168B1559-A36D-47AF-9174-B9A0AC49B230}" type="parTrans" cxnId="{6A0E5F01-E937-4DB8-A5CB-9305887A5DB9}">
      <dgm:prSet/>
      <dgm:spPr/>
      <dgm:t>
        <a:bodyPr/>
        <a:lstStyle/>
        <a:p>
          <a:endParaRPr lang="en-US"/>
        </a:p>
      </dgm:t>
    </dgm:pt>
    <dgm:pt modelId="{30254C91-AF0E-48DA-BB22-A9E1AFF7E8A7}" type="sibTrans" cxnId="{6A0E5F01-E937-4DB8-A5CB-9305887A5DB9}">
      <dgm:prSet/>
      <dgm:spPr/>
      <dgm:t>
        <a:bodyPr/>
        <a:lstStyle/>
        <a:p>
          <a:endParaRPr lang="en-US"/>
        </a:p>
      </dgm:t>
    </dgm:pt>
    <dgm:pt modelId="{B5C8916C-5BB0-4A02-9BE9-C053556E37A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ZA" dirty="0"/>
            <a:t>GI side effects</a:t>
          </a:r>
          <a:endParaRPr lang="en-US" dirty="0"/>
        </a:p>
      </dgm:t>
    </dgm:pt>
    <dgm:pt modelId="{4786231E-99FE-47F1-ADF6-3DC1674B2815}" type="parTrans" cxnId="{8C6F66CB-BC85-416E-BE5F-310B5D5B82F7}">
      <dgm:prSet/>
      <dgm:spPr/>
      <dgm:t>
        <a:bodyPr/>
        <a:lstStyle/>
        <a:p>
          <a:endParaRPr lang="en-US"/>
        </a:p>
      </dgm:t>
    </dgm:pt>
    <dgm:pt modelId="{50DB6D0E-E0A9-40B3-895A-728F1FD3C694}" type="sibTrans" cxnId="{8C6F66CB-BC85-416E-BE5F-310B5D5B82F7}">
      <dgm:prSet/>
      <dgm:spPr/>
      <dgm:t>
        <a:bodyPr/>
        <a:lstStyle/>
        <a:p>
          <a:endParaRPr lang="en-US"/>
        </a:p>
      </dgm:t>
    </dgm:pt>
    <dgm:pt modelId="{1C749FE8-E1C5-4A2D-85AE-2047D9D6DC94}" type="pres">
      <dgm:prSet presAssocID="{24B80C81-9A75-49DD-A0B8-2FD3A91E6295}" presName="linear" presStyleCnt="0">
        <dgm:presLayoutVars>
          <dgm:dir/>
          <dgm:animLvl val="lvl"/>
          <dgm:resizeHandles val="exact"/>
        </dgm:presLayoutVars>
      </dgm:prSet>
      <dgm:spPr/>
    </dgm:pt>
    <dgm:pt modelId="{72CD0BE1-3535-473B-82CB-9DB902233267}" type="pres">
      <dgm:prSet presAssocID="{FD7C23A7-0CBE-48E5-8A2B-102F0B42EF2D}" presName="parentLin" presStyleCnt="0"/>
      <dgm:spPr/>
    </dgm:pt>
    <dgm:pt modelId="{612CA860-2D34-4027-96FC-F578DA109BB1}" type="pres">
      <dgm:prSet presAssocID="{FD7C23A7-0CBE-48E5-8A2B-102F0B42EF2D}" presName="parentLeftMargin" presStyleLbl="node1" presStyleIdx="0" presStyleCnt="5"/>
      <dgm:spPr/>
    </dgm:pt>
    <dgm:pt modelId="{FC97DB42-0A6B-4C04-ADE6-0640CAA0F1DD}" type="pres">
      <dgm:prSet presAssocID="{FD7C23A7-0CBE-48E5-8A2B-102F0B42EF2D}" presName="parentText" presStyleLbl="node1" presStyleIdx="0" presStyleCnt="5" custLinFactNeighborX="-21534" custLinFactNeighborY="-2734">
        <dgm:presLayoutVars>
          <dgm:chMax val="0"/>
          <dgm:bulletEnabled val="1"/>
        </dgm:presLayoutVars>
      </dgm:prSet>
      <dgm:spPr/>
    </dgm:pt>
    <dgm:pt modelId="{4FB9498E-78BF-4FF7-9186-0E3641F7631B}" type="pres">
      <dgm:prSet presAssocID="{FD7C23A7-0CBE-48E5-8A2B-102F0B42EF2D}" presName="negativeSpace" presStyleCnt="0"/>
      <dgm:spPr/>
    </dgm:pt>
    <dgm:pt modelId="{F0AABD70-E4FE-4109-B191-B56B67AAF9AA}" type="pres">
      <dgm:prSet presAssocID="{FD7C23A7-0CBE-48E5-8A2B-102F0B42EF2D}" presName="childText" presStyleLbl="conFgAcc1" presStyleIdx="0" presStyleCnt="5">
        <dgm:presLayoutVars>
          <dgm:bulletEnabled val="1"/>
        </dgm:presLayoutVars>
      </dgm:prSet>
      <dgm:spPr/>
    </dgm:pt>
    <dgm:pt modelId="{E675D779-5C43-4E2C-8F61-CF6A735B8E93}" type="pres">
      <dgm:prSet presAssocID="{5674F272-C066-4E9B-9A84-4425DD8EA79A}" presName="spaceBetweenRectangles" presStyleCnt="0"/>
      <dgm:spPr/>
    </dgm:pt>
    <dgm:pt modelId="{2E445047-39E4-4A89-BC0A-F7374434B753}" type="pres">
      <dgm:prSet presAssocID="{0C0B62FC-6B87-46FA-8DFE-697BD0F132EC}" presName="parentLin" presStyleCnt="0"/>
      <dgm:spPr/>
    </dgm:pt>
    <dgm:pt modelId="{A330EA6A-DED0-4EB5-8D64-3DE7D4B5205D}" type="pres">
      <dgm:prSet presAssocID="{0C0B62FC-6B87-46FA-8DFE-697BD0F132EC}" presName="parentLeftMargin" presStyleLbl="node1" presStyleIdx="0" presStyleCnt="5"/>
      <dgm:spPr/>
    </dgm:pt>
    <dgm:pt modelId="{306D0043-4221-4623-928B-F5AA4ECA58FD}" type="pres">
      <dgm:prSet presAssocID="{0C0B62FC-6B87-46FA-8DFE-697BD0F132E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9A6689E-81CD-4D62-B8BC-BC70EF004B11}" type="pres">
      <dgm:prSet presAssocID="{0C0B62FC-6B87-46FA-8DFE-697BD0F132EC}" presName="negativeSpace" presStyleCnt="0"/>
      <dgm:spPr/>
    </dgm:pt>
    <dgm:pt modelId="{9D5ECEF4-875D-49B1-A334-CDF87D5C6A3E}" type="pres">
      <dgm:prSet presAssocID="{0C0B62FC-6B87-46FA-8DFE-697BD0F132EC}" presName="childText" presStyleLbl="conFgAcc1" presStyleIdx="1" presStyleCnt="5">
        <dgm:presLayoutVars>
          <dgm:bulletEnabled val="1"/>
        </dgm:presLayoutVars>
      </dgm:prSet>
      <dgm:spPr/>
    </dgm:pt>
    <dgm:pt modelId="{8FCFCAFB-2FDA-4ED8-94BB-0CD68A6FB50E}" type="pres">
      <dgm:prSet presAssocID="{01BEC7C8-02EC-46A5-ABEF-C24F60C43690}" presName="spaceBetweenRectangles" presStyleCnt="0"/>
      <dgm:spPr/>
    </dgm:pt>
    <dgm:pt modelId="{A8F59ABA-E40D-4EDD-B288-696759006A1E}" type="pres">
      <dgm:prSet presAssocID="{E5BF1EA2-C961-489D-A0FA-1B670E6A75B0}" presName="parentLin" presStyleCnt="0"/>
      <dgm:spPr/>
    </dgm:pt>
    <dgm:pt modelId="{CAA89E14-3E44-4851-8EA7-682426522E54}" type="pres">
      <dgm:prSet presAssocID="{E5BF1EA2-C961-489D-A0FA-1B670E6A75B0}" presName="parentLeftMargin" presStyleLbl="node1" presStyleIdx="1" presStyleCnt="5"/>
      <dgm:spPr/>
    </dgm:pt>
    <dgm:pt modelId="{97B4CCD7-8B2D-4CDB-9AF1-D3ED88C9C987}" type="pres">
      <dgm:prSet presAssocID="{E5BF1EA2-C961-489D-A0FA-1B670E6A75B0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230243D-FE7E-4D30-BC0B-CABB92E711CA}" type="pres">
      <dgm:prSet presAssocID="{E5BF1EA2-C961-489D-A0FA-1B670E6A75B0}" presName="negativeSpace" presStyleCnt="0"/>
      <dgm:spPr/>
    </dgm:pt>
    <dgm:pt modelId="{B0A22F71-B3E9-465D-9AB9-C3A6B8CE41E0}" type="pres">
      <dgm:prSet presAssocID="{E5BF1EA2-C961-489D-A0FA-1B670E6A75B0}" presName="childText" presStyleLbl="conFgAcc1" presStyleIdx="2" presStyleCnt="5">
        <dgm:presLayoutVars>
          <dgm:bulletEnabled val="1"/>
        </dgm:presLayoutVars>
      </dgm:prSet>
      <dgm:spPr/>
    </dgm:pt>
    <dgm:pt modelId="{4DF7A74D-605B-4E68-92F7-CC7A6AB67D90}" type="pres">
      <dgm:prSet presAssocID="{73197249-CAF5-4F5A-AD30-0C069AADFC0C}" presName="spaceBetweenRectangles" presStyleCnt="0"/>
      <dgm:spPr/>
    </dgm:pt>
    <dgm:pt modelId="{2FA4D880-E553-49A5-AAFF-6DFA9BAB7857}" type="pres">
      <dgm:prSet presAssocID="{F0179539-C712-4A01-80C8-88AB2D7DC662}" presName="parentLin" presStyleCnt="0"/>
      <dgm:spPr/>
    </dgm:pt>
    <dgm:pt modelId="{F2783DB1-FA2C-47CB-9480-613D2F962DBA}" type="pres">
      <dgm:prSet presAssocID="{F0179539-C712-4A01-80C8-88AB2D7DC662}" presName="parentLeftMargin" presStyleLbl="node1" presStyleIdx="2" presStyleCnt="5"/>
      <dgm:spPr/>
    </dgm:pt>
    <dgm:pt modelId="{AFD0A20D-1563-49FD-9552-00DBFB618F3A}" type="pres">
      <dgm:prSet presAssocID="{F0179539-C712-4A01-80C8-88AB2D7DC662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02353CC-1F07-4675-9B19-CDDEFCAC628D}" type="pres">
      <dgm:prSet presAssocID="{F0179539-C712-4A01-80C8-88AB2D7DC662}" presName="negativeSpace" presStyleCnt="0"/>
      <dgm:spPr/>
    </dgm:pt>
    <dgm:pt modelId="{84E2E1C4-BC80-4E4C-A383-428D170FBEE5}" type="pres">
      <dgm:prSet presAssocID="{F0179539-C712-4A01-80C8-88AB2D7DC662}" presName="childText" presStyleLbl="conFgAcc1" presStyleIdx="3" presStyleCnt="5">
        <dgm:presLayoutVars>
          <dgm:bulletEnabled val="1"/>
        </dgm:presLayoutVars>
      </dgm:prSet>
      <dgm:spPr/>
    </dgm:pt>
    <dgm:pt modelId="{EA2257D3-07F3-442C-840D-BC21DF43C70B}" type="pres">
      <dgm:prSet presAssocID="{30254C91-AF0E-48DA-BB22-A9E1AFF7E8A7}" presName="spaceBetweenRectangles" presStyleCnt="0"/>
      <dgm:spPr/>
    </dgm:pt>
    <dgm:pt modelId="{230359B2-1543-4F59-941F-59EA3D9ADFC9}" type="pres">
      <dgm:prSet presAssocID="{B5C8916C-5BB0-4A02-9BE9-C053556E37A7}" presName="parentLin" presStyleCnt="0"/>
      <dgm:spPr/>
    </dgm:pt>
    <dgm:pt modelId="{B0BEA606-C227-4F4F-98B3-A58456716D58}" type="pres">
      <dgm:prSet presAssocID="{B5C8916C-5BB0-4A02-9BE9-C053556E37A7}" presName="parentLeftMargin" presStyleLbl="node1" presStyleIdx="3" presStyleCnt="5"/>
      <dgm:spPr/>
    </dgm:pt>
    <dgm:pt modelId="{05878F96-CDA4-4D54-9A42-5B691DB50D6E}" type="pres">
      <dgm:prSet presAssocID="{B5C8916C-5BB0-4A02-9BE9-C053556E37A7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584B888F-4EB6-4692-9015-79E5FFE16275}" type="pres">
      <dgm:prSet presAssocID="{B5C8916C-5BB0-4A02-9BE9-C053556E37A7}" presName="negativeSpace" presStyleCnt="0"/>
      <dgm:spPr/>
    </dgm:pt>
    <dgm:pt modelId="{048EF7A6-0F8D-4F18-8BAA-47FC18BB86EA}" type="pres">
      <dgm:prSet presAssocID="{B5C8916C-5BB0-4A02-9BE9-C053556E37A7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6A0E5F01-E937-4DB8-A5CB-9305887A5DB9}" srcId="{24B80C81-9A75-49DD-A0B8-2FD3A91E6295}" destId="{F0179539-C712-4A01-80C8-88AB2D7DC662}" srcOrd="3" destOrd="0" parTransId="{168B1559-A36D-47AF-9174-B9A0AC49B230}" sibTransId="{30254C91-AF0E-48DA-BB22-A9E1AFF7E8A7}"/>
    <dgm:cxn modelId="{F597890F-6F6A-4CC7-A407-F08C2F16A891}" type="presOf" srcId="{0C0B62FC-6B87-46FA-8DFE-697BD0F132EC}" destId="{306D0043-4221-4623-928B-F5AA4ECA58FD}" srcOrd="1" destOrd="0" presId="urn:microsoft.com/office/officeart/2005/8/layout/list1"/>
    <dgm:cxn modelId="{6D18803D-5DE9-4BBA-B0A5-28F61451D0ED}" type="presOf" srcId="{0C0B62FC-6B87-46FA-8DFE-697BD0F132EC}" destId="{A330EA6A-DED0-4EB5-8D64-3DE7D4B5205D}" srcOrd="0" destOrd="0" presId="urn:microsoft.com/office/officeart/2005/8/layout/list1"/>
    <dgm:cxn modelId="{964CB83D-4392-4987-B0EA-DD3834305B46}" type="presOf" srcId="{FD7C23A7-0CBE-48E5-8A2B-102F0B42EF2D}" destId="{FC97DB42-0A6B-4C04-ADE6-0640CAA0F1DD}" srcOrd="1" destOrd="0" presId="urn:microsoft.com/office/officeart/2005/8/layout/list1"/>
    <dgm:cxn modelId="{808C3446-D743-46C6-908E-D94CACC76ABC}" type="presOf" srcId="{B5C8916C-5BB0-4A02-9BE9-C053556E37A7}" destId="{05878F96-CDA4-4D54-9A42-5B691DB50D6E}" srcOrd="1" destOrd="0" presId="urn:microsoft.com/office/officeart/2005/8/layout/list1"/>
    <dgm:cxn modelId="{C357A38E-946F-4CAC-8614-8FC16CE1DD40}" srcId="{24B80C81-9A75-49DD-A0B8-2FD3A91E6295}" destId="{FD7C23A7-0CBE-48E5-8A2B-102F0B42EF2D}" srcOrd="0" destOrd="0" parTransId="{6AE32623-508B-4CC1-8FDF-B3A3A4B1A47E}" sibTransId="{5674F272-C066-4E9B-9A84-4425DD8EA79A}"/>
    <dgm:cxn modelId="{A9F659A0-5953-46F3-8F30-020889217EFB}" type="presOf" srcId="{E5BF1EA2-C961-489D-A0FA-1B670E6A75B0}" destId="{CAA89E14-3E44-4851-8EA7-682426522E54}" srcOrd="0" destOrd="0" presId="urn:microsoft.com/office/officeart/2005/8/layout/list1"/>
    <dgm:cxn modelId="{2A5AE0A8-B8D8-4ABF-A984-D556F3CBBD79}" type="presOf" srcId="{F0179539-C712-4A01-80C8-88AB2D7DC662}" destId="{F2783DB1-FA2C-47CB-9480-613D2F962DBA}" srcOrd="0" destOrd="0" presId="urn:microsoft.com/office/officeart/2005/8/layout/list1"/>
    <dgm:cxn modelId="{8C6F66CB-BC85-416E-BE5F-310B5D5B82F7}" srcId="{24B80C81-9A75-49DD-A0B8-2FD3A91E6295}" destId="{B5C8916C-5BB0-4A02-9BE9-C053556E37A7}" srcOrd="4" destOrd="0" parTransId="{4786231E-99FE-47F1-ADF6-3DC1674B2815}" sibTransId="{50DB6D0E-E0A9-40B3-895A-728F1FD3C694}"/>
    <dgm:cxn modelId="{531C49D0-732D-4FE2-9DB7-7D69BD475CCD}" type="presOf" srcId="{24B80C81-9A75-49DD-A0B8-2FD3A91E6295}" destId="{1C749FE8-E1C5-4A2D-85AE-2047D9D6DC94}" srcOrd="0" destOrd="0" presId="urn:microsoft.com/office/officeart/2005/8/layout/list1"/>
    <dgm:cxn modelId="{8B0ED3D8-ACEE-495C-B6DB-2C24D960C84E}" srcId="{24B80C81-9A75-49DD-A0B8-2FD3A91E6295}" destId="{0C0B62FC-6B87-46FA-8DFE-697BD0F132EC}" srcOrd="1" destOrd="0" parTransId="{01177A9A-AC46-40CA-8EDC-8A18317B7AFA}" sibTransId="{01BEC7C8-02EC-46A5-ABEF-C24F60C43690}"/>
    <dgm:cxn modelId="{748C2DE1-6F9A-4A8F-B359-53228BD5C707}" type="presOf" srcId="{F0179539-C712-4A01-80C8-88AB2D7DC662}" destId="{AFD0A20D-1563-49FD-9552-00DBFB618F3A}" srcOrd="1" destOrd="0" presId="urn:microsoft.com/office/officeart/2005/8/layout/list1"/>
    <dgm:cxn modelId="{E414DDE1-F251-46F5-B4C9-5378C690E54E}" type="presOf" srcId="{FD7C23A7-0CBE-48E5-8A2B-102F0B42EF2D}" destId="{612CA860-2D34-4027-96FC-F578DA109BB1}" srcOrd="0" destOrd="0" presId="urn:microsoft.com/office/officeart/2005/8/layout/list1"/>
    <dgm:cxn modelId="{725A30E9-CDF3-4127-903C-67DC04B1AF8F}" srcId="{24B80C81-9A75-49DD-A0B8-2FD3A91E6295}" destId="{E5BF1EA2-C961-489D-A0FA-1B670E6A75B0}" srcOrd="2" destOrd="0" parTransId="{1C233E3F-93AC-455A-8819-60F3F9BFD79C}" sibTransId="{73197249-CAF5-4F5A-AD30-0C069AADFC0C}"/>
    <dgm:cxn modelId="{139258EC-9C24-4C4B-9BBB-D43BF9EA9B92}" type="presOf" srcId="{B5C8916C-5BB0-4A02-9BE9-C053556E37A7}" destId="{B0BEA606-C227-4F4F-98B3-A58456716D58}" srcOrd="0" destOrd="0" presId="urn:microsoft.com/office/officeart/2005/8/layout/list1"/>
    <dgm:cxn modelId="{56607FF1-8082-4867-80E1-AD7C31C61254}" type="presOf" srcId="{E5BF1EA2-C961-489D-A0FA-1B670E6A75B0}" destId="{97B4CCD7-8B2D-4CDB-9AF1-D3ED88C9C987}" srcOrd="1" destOrd="0" presId="urn:microsoft.com/office/officeart/2005/8/layout/list1"/>
    <dgm:cxn modelId="{6861D4C2-0590-4D19-9353-7EB403752697}" type="presParOf" srcId="{1C749FE8-E1C5-4A2D-85AE-2047D9D6DC94}" destId="{72CD0BE1-3535-473B-82CB-9DB902233267}" srcOrd="0" destOrd="0" presId="urn:microsoft.com/office/officeart/2005/8/layout/list1"/>
    <dgm:cxn modelId="{5C6AF89C-41A4-4A3E-8E31-89511B1435BB}" type="presParOf" srcId="{72CD0BE1-3535-473B-82CB-9DB902233267}" destId="{612CA860-2D34-4027-96FC-F578DA109BB1}" srcOrd="0" destOrd="0" presId="urn:microsoft.com/office/officeart/2005/8/layout/list1"/>
    <dgm:cxn modelId="{35110399-438B-424F-9DC2-EA7DC4A04033}" type="presParOf" srcId="{72CD0BE1-3535-473B-82CB-9DB902233267}" destId="{FC97DB42-0A6B-4C04-ADE6-0640CAA0F1DD}" srcOrd="1" destOrd="0" presId="urn:microsoft.com/office/officeart/2005/8/layout/list1"/>
    <dgm:cxn modelId="{227FA662-DB52-4951-8A49-219EF225A0C2}" type="presParOf" srcId="{1C749FE8-E1C5-4A2D-85AE-2047D9D6DC94}" destId="{4FB9498E-78BF-4FF7-9186-0E3641F7631B}" srcOrd="1" destOrd="0" presId="urn:microsoft.com/office/officeart/2005/8/layout/list1"/>
    <dgm:cxn modelId="{633C0499-87B0-4D74-BED0-995B8B7F66FC}" type="presParOf" srcId="{1C749FE8-E1C5-4A2D-85AE-2047D9D6DC94}" destId="{F0AABD70-E4FE-4109-B191-B56B67AAF9AA}" srcOrd="2" destOrd="0" presId="urn:microsoft.com/office/officeart/2005/8/layout/list1"/>
    <dgm:cxn modelId="{47CDFA79-9226-4665-A910-4F9712E5119C}" type="presParOf" srcId="{1C749FE8-E1C5-4A2D-85AE-2047D9D6DC94}" destId="{E675D779-5C43-4E2C-8F61-CF6A735B8E93}" srcOrd="3" destOrd="0" presId="urn:microsoft.com/office/officeart/2005/8/layout/list1"/>
    <dgm:cxn modelId="{7099B875-9E4C-4E6C-A64D-60A5BE2B39EE}" type="presParOf" srcId="{1C749FE8-E1C5-4A2D-85AE-2047D9D6DC94}" destId="{2E445047-39E4-4A89-BC0A-F7374434B753}" srcOrd="4" destOrd="0" presId="urn:microsoft.com/office/officeart/2005/8/layout/list1"/>
    <dgm:cxn modelId="{9AA0C479-FA97-403A-AF6C-1477D5318F4C}" type="presParOf" srcId="{2E445047-39E4-4A89-BC0A-F7374434B753}" destId="{A330EA6A-DED0-4EB5-8D64-3DE7D4B5205D}" srcOrd="0" destOrd="0" presId="urn:microsoft.com/office/officeart/2005/8/layout/list1"/>
    <dgm:cxn modelId="{E299881B-D38F-4DB8-94AB-384B9ABE1C66}" type="presParOf" srcId="{2E445047-39E4-4A89-BC0A-F7374434B753}" destId="{306D0043-4221-4623-928B-F5AA4ECA58FD}" srcOrd="1" destOrd="0" presId="urn:microsoft.com/office/officeart/2005/8/layout/list1"/>
    <dgm:cxn modelId="{4397AF0C-5188-44E8-9B60-08C34CE39B4A}" type="presParOf" srcId="{1C749FE8-E1C5-4A2D-85AE-2047D9D6DC94}" destId="{E9A6689E-81CD-4D62-B8BC-BC70EF004B11}" srcOrd="5" destOrd="0" presId="urn:microsoft.com/office/officeart/2005/8/layout/list1"/>
    <dgm:cxn modelId="{CD905F29-1D9C-438D-8743-2BBE2380AE4F}" type="presParOf" srcId="{1C749FE8-E1C5-4A2D-85AE-2047D9D6DC94}" destId="{9D5ECEF4-875D-49B1-A334-CDF87D5C6A3E}" srcOrd="6" destOrd="0" presId="urn:microsoft.com/office/officeart/2005/8/layout/list1"/>
    <dgm:cxn modelId="{310C91B0-7820-419E-94FB-4F994DCED8C7}" type="presParOf" srcId="{1C749FE8-E1C5-4A2D-85AE-2047D9D6DC94}" destId="{8FCFCAFB-2FDA-4ED8-94BB-0CD68A6FB50E}" srcOrd="7" destOrd="0" presId="urn:microsoft.com/office/officeart/2005/8/layout/list1"/>
    <dgm:cxn modelId="{7037C3F3-645B-4C4B-A2DA-1F89F011A088}" type="presParOf" srcId="{1C749FE8-E1C5-4A2D-85AE-2047D9D6DC94}" destId="{A8F59ABA-E40D-4EDD-B288-696759006A1E}" srcOrd="8" destOrd="0" presId="urn:microsoft.com/office/officeart/2005/8/layout/list1"/>
    <dgm:cxn modelId="{5CF06B47-CAF0-43F7-9023-EB655B5E6A21}" type="presParOf" srcId="{A8F59ABA-E40D-4EDD-B288-696759006A1E}" destId="{CAA89E14-3E44-4851-8EA7-682426522E54}" srcOrd="0" destOrd="0" presId="urn:microsoft.com/office/officeart/2005/8/layout/list1"/>
    <dgm:cxn modelId="{CC5C4A32-0E89-4ACA-AB61-991EB8C5F2FC}" type="presParOf" srcId="{A8F59ABA-E40D-4EDD-B288-696759006A1E}" destId="{97B4CCD7-8B2D-4CDB-9AF1-D3ED88C9C987}" srcOrd="1" destOrd="0" presId="urn:microsoft.com/office/officeart/2005/8/layout/list1"/>
    <dgm:cxn modelId="{599E410D-8A5F-4A4C-9298-57BD1B38303C}" type="presParOf" srcId="{1C749FE8-E1C5-4A2D-85AE-2047D9D6DC94}" destId="{8230243D-FE7E-4D30-BC0B-CABB92E711CA}" srcOrd="9" destOrd="0" presId="urn:microsoft.com/office/officeart/2005/8/layout/list1"/>
    <dgm:cxn modelId="{3A37A713-976F-4533-A836-2DFDDECA2A28}" type="presParOf" srcId="{1C749FE8-E1C5-4A2D-85AE-2047D9D6DC94}" destId="{B0A22F71-B3E9-465D-9AB9-C3A6B8CE41E0}" srcOrd="10" destOrd="0" presId="urn:microsoft.com/office/officeart/2005/8/layout/list1"/>
    <dgm:cxn modelId="{3905179D-CEBA-450E-BEE1-6E5B626CB549}" type="presParOf" srcId="{1C749FE8-E1C5-4A2D-85AE-2047D9D6DC94}" destId="{4DF7A74D-605B-4E68-92F7-CC7A6AB67D90}" srcOrd="11" destOrd="0" presId="urn:microsoft.com/office/officeart/2005/8/layout/list1"/>
    <dgm:cxn modelId="{86312EA4-C235-4140-8BBE-52CBE20B3EFC}" type="presParOf" srcId="{1C749FE8-E1C5-4A2D-85AE-2047D9D6DC94}" destId="{2FA4D880-E553-49A5-AAFF-6DFA9BAB7857}" srcOrd="12" destOrd="0" presId="urn:microsoft.com/office/officeart/2005/8/layout/list1"/>
    <dgm:cxn modelId="{0B307A44-9405-46AC-96C7-46BDB5DCB5A3}" type="presParOf" srcId="{2FA4D880-E553-49A5-AAFF-6DFA9BAB7857}" destId="{F2783DB1-FA2C-47CB-9480-613D2F962DBA}" srcOrd="0" destOrd="0" presId="urn:microsoft.com/office/officeart/2005/8/layout/list1"/>
    <dgm:cxn modelId="{64E50F9C-CA88-40FB-9653-CC102DB0C8FE}" type="presParOf" srcId="{2FA4D880-E553-49A5-AAFF-6DFA9BAB7857}" destId="{AFD0A20D-1563-49FD-9552-00DBFB618F3A}" srcOrd="1" destOrd="0" presId="urn:microsoft.com/office/officeart/2005/8/layout/list1"/>
    <dgm:cxn modelId="{A8DA3428-2D53-4150-AFE0-49160C41B900}" type="presParOf" srcId="{1C749FE8-E1C5-4A2D-85AE-2047D9D6DC94}" destId="{402353CC-1F07-4675-9B19-CDDEFCAC628D}" srcOrd="13" destOrd="0" presId="urn:microsoft.com/office/officeart/2005/8/layout/list1"/>
    <dgm:cxn modelId="{3BCDA72D-29E2-4C46-887F-EB7EDFF62896}" type="presParOf" srcId="{1C749FE8-E1C5-4A2D-85AE-2047D9D6DC94}" destId="{84E2E1C4-BC80-4E4C-A383-428D170FBEE5}" srcOrd="14" destOrd="0" presId="urn:microsoft.com/office/officeart/2005/8/layout/list1"/>
    <dgm:cxn modelId="{93B0E3CC-E1BA-4064-B52E-CCD34F20D232}" type="presParOf" srcId="{1C749FE8-E1C5-4A2D-85AE-2047D9D6DC94}" destId="{EA2257D3-07F3-442C-840D-BC21DF43C70B}" srcOrd="15" destOrd="0" presId="urn:microsoft.com/office/officeart/2005/8/layout/list1"/>
    <dgm:cxn modelId="{078CCB59-206A-4546-982E-EB410EF1A936}" type="presParOf" srcId="{1C749FE8-E1C5-4A2D-85AE-2047D9D6DC94}" destId="{230359B2-1543-4F59-941F-59EA3D9ADFC9}" srcOrd="16" destOrd="0" presId="urn:microsoft.com/office/officeart/2005/8/layout/list1"/>
    <dgm:cxn modelId="{0C703A8B-D69F-427A-A8A6-19BF88B9A88F}" type="presParOf" srcId="{230359B2-1543-4F59-941F-59EA3D9ADFC9}" destId="{B0BEA606-C227-4F4F-98B3-A58456716D58}" srcOrd="0" destOrd="0" presId="urn:microsoft.com/office/officeart/2005/8/layout/list1"/>
    <dgm:cxn modelId="{945A8091-7F4F-4437-93A3-51EF21E32E74}" type="presParOf" srcId="{230359B2-1543-4F59-941F-59EA3D9ADFC9}" destId="{05878F96-CDA4-4D54-9A42-5B691DB50D6E}" srcOrd="1" destOrd="0" presId="urn:microsoft.com/office/officeart/2005/8/layout/list1"/>
    <dgm:cxn modelId="{F48ED1A6-BCA8-4F4E-B1DD-9888577F416E}" type="presParOf" srcId="{1C749FE8-E1C5-4A2D-85AE-2047D9D6DC94}" destId="{584B888F-4EB6-4692-9015-79E5FFE16275}" srcOrd="17" destOrd="0" presId="urn:microsoft.com/office/officeart/2005/8/layout/list1"/>
    <dgm:cxn modelId="{962915D0-4581-4851-8B8A-FF50973DAFC6}" type="presParOf" srcId="{1C749FE8-E1C5-4A2D-85AE-2047D9D6DC94}" destId="{048EF7A6-0F8D-4F18-8BAA-47FC18BB86EA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F4E1A79-231F-43D1-9396-2491EF6BF12A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DF514A1-CBC8-4720-A64C-32DFA41CAFC6}">
      <dgm:prSet/>
      <dgm:spPr/>
      <dgm:t>
        <a:bodyPr/>
        <a:lstStyle/>
        <a:p>
          <a:r>
            <a:rPr lang="en-ZA" b="0" i="0" dirty="0"/>
            <a:t>S – survivability (shelf-life)</a:t>
          </a:r>
          <a:endParaRPr lang="en-US" dirty="0"/>
        </a:p>
      </dgm:t>
    </dgm:pt>
    <dgm:pt modelId="{26ED5C4C-4743-43AC-9310-AEB432AC687E}" type="parTrans" cxnId="{C4D396B4-7A4D-4CE4-B5F4-24ECC4DBEE97}">
      <dgm:prSet/>
      <dgm:spPr/>
      <dgm:t>
        <a:bodyPr/>
        <a:lstStyle/>
        <a:p>
          <a:endParaRPr lang="en-US"/>
        </a:p>
      </dgm:t>
    </dgm:pt>
    <dgm:pt modelId="{67671F77-26D0-4731-8AB0-A4C88BC521AE}" type="sibTrans" cxnId="{C4D396B4-7A4D-4CE4-B5F4-24ECC4DBEE97}">
      <dgm:prSet/>
      <dgm:spPr/>
      <dgm:t>
        <a:bodyPr/>
        <a:lstStyle/>
        <a:p>
          <a:endParaRPr lang="en-US" dirty="0"/>
        </a:p>
      </dgm:t>
    </dgm:pt>
    <dgm:pt modelId="{D12DEFA9-2DF5-4EB3-9A68-4C588BD4D853}">
      <dgm:prSet/>
      <dgm:spPr/>
      <dgm:t>
        <a:bodyPr/>
        <a:lstStyle/>
        <a:p>
          <a:r>
            <a:rPr lang="en-ZA" dirty="0"/>
            <a:t>M – multiplication</a:t>
          </a:r>
          <a:endParaRPr lang="en-US" dirty="0"/>
        </a:p>
      </dgm:t>
    </dgm:pt>
    <dgm:pt modelId="{2C96E63A-C484-4106-9555-ED9E40F9B0EE}" type="parTrans" cxnId="{5EC0A31F-FCF6-47E1-A36A-6C3F8E9DD899}">
      <dgm:prSet/>
      <dgm:spPr/>
      <dgm:t>
        <a:bodyPr/>
        <a:lstStyle/>
        <a:p>
          <a:endParaRPr lang="en-US"/>
        </a:p>
      </dgm:t>
    </dgm:pt>
    <dgm:pt modelId="{4A07E643-C309-4F3B-A9A7-938FDFFB3623}" type="sibTrans" cxnId="{5EC0A31F-FCF6-47E1-A36A-6C3F8E9DD899}">
      <dgm:prSet/>
      <dgm:spPr/>
      <dgm:t>
        <a:bodyPr/>
        <a:lstStyle/>
        <a:p>
          <a:endParaRPr lang="en-US" dirty="0"/>
        </a:p>
      </dgm:t>
    </dgm:pt>
    <dgm:pt modelId="{AC467B5F-61B6-4A9D-A3DD-31BC1E37A3CF}">
      <dgm:prSet/>
      <dgm:spPr/>
      <dgm:t>
        <a:bodyPr/>
        <a:lstStyle/>
        <a:p>
          <a:r>
            <a:rPr lang="en-ZA" dirty="0"/>
            <a:t>A – adaptability/adhesion</a:t>
          </a:r>
          <a:endParaRPr lang="en-US" dirty="0"/>
        </a:p>
      </dgm:t>
    </dgm:pt>
    <dgm:pt modelId="{0ECDEDC1-92E9-4B0D-93D4-1BA94FB47AA3}" type="parTrans" cxnId="{A3D1C805-EF40-489B-BC05-DDF0E14CFA43}">
      <dgm:prSet/>
      <dgm:spPr/>
      <dgm:t>
        <a:bodyPr/>
        <a:lstStyle/>
        <a:p>
          <a:endParaRPr lang="en-US"/>
        </a:p>
      </dgm:t>
    </dgm:pt>
    <dgm:pt modelId="{E76B8C4D-8A18-4259-A385-5988391408EE}" type="sibTrans" cxnId="{A3D1C805-EF40-489B-BC05-DDF0E14CFA43}">
      <dgm:prSet/>
      <dgm:spPr/>
      <dgm:t>
        <a:bodyPr/>
        <a:lstStyle/>
        <a:p>
          <a:endParaRPr lang="en-US" dirty="0"/>
        </a:p>
      </dgm:t>
    </dgm:pt>
    <dgm:pt modelId="{9A444308-65D3-402A-A24F-591170D24BFD}">
      <dgm:prSet/>
      <dgm:spPr/>
      <dgm:t>
        <a:bodyPr/>
        <a:lstStyle/>
        <a:p>
          <a:r>
            <a:rPr lang="en-ZA" dirty="0"/>
            <a:t>R – resistance (gastric acid, bile salt, antibiotics)</a:t>
          </a:r>
          <a:endParaRPr lang="en-US" dirty="0"/>
        </a:p>
      </dgm:t>
    </dgm:pt>
    <dgm:pt modelId="{81270883-0139-4215-89B6-C060AAB83EC8}" type="parTrans" cxnId="{5AE42149-B296-4A6B-B928-7DFCB5E8A881}">
      <dgm:prSet/>
      <dgm:spPr/>
      <dgm:t>
        <a:bodyPr/>
        <a:lstStyle/>
        <a:p>
          <a:endParaRPr lang="en-US"/>
        </a:p>
      </dgm:t>
    </dgm:pt>
    <dgm:pt modelId="{B216DB34-2AB9-4545-8A4F-0FC8E6EA0418}" type="sibTrans" cxnId="{5AE42149-B296-4A6B-B928-7DFCB5E8A881}">
      <dgm:prSet/>
      <dgm:spPr/>
      <dgm:t>
        <a:bodyPr/>
        <a:lstStyle/>
        <a:p>
          <a:endParaRPr lang="en-US" dirty="0"/>
        </a:p>
      </dgm:t>
    </dgm:pt>
    <dgm:pt modelId="{FFC31DE4-C6F6-47C8-BFBA-1DE22716F8CA}">
      <dgm:prSet/>
      <dgm:spPr/>
      <dgm:t>
        <a:bodyPr/>
        <a:lstStyle/>
        <a:p>
          <a:r>
            <a:rPr lang="en-ZA" dirty="0"/>
            <a:t>T – temperature sensitivity</a:t>
          </a:r>
          <a:endParaRPr lang="en-US" dirty="0"/>
        </a:p>
      </dgm:t>
    </dgm:pt>
    <dgm:pt modelId="{8457AA32-C611-4A6B-BC4E-613A607AF99D}" type="parTrans" cxnId="{E3E8E06C-1E44-4395-BED2-1B660C1C844B}">
      <dgm:prSet/>
      <dgm:spPr/>
      <dgm:t>
        <a:bodyPr/>
        <a:lstStyle/>
        <a:p>
          <a:endParaRPr lang="en-US"/>
        </a:p>
      </dgm:t>
    </dgm:pt>
    <dgm:pt modelId="{53C80122-553C-41A0-A73E-2E738045354D}" type="sibTrans" cxnId="{E3E8E06C-1E44-4395-BED2-1B660C1C844B}">
      <dgm:prSet/>
      <dgm:spPr/>
      <dgm:t>
        <a:bodyPr/>
        <a:lstStyle/>
        <a:p>
          <a:endParaRPr lang="en-US"/>
        </a:p>
      </dgm:t>
    </dgm:pt>
    <dgm:pt modelId="{3B5D72ED-B426-499B-9E62-35297E9E64FF}" type="pres">
      <dgm:prSet presAssocID="{9F4E1A79-231F-43D1-9396-2491EF6BF12A}" presName="outerComposite" presStyleCnt="0">
        <dgm:presLayoutVars>
          <dgm:chMax val="5"/>
          <dgm:dir/>
          <dgm:resizeHandles val="exact"/>
        </dgm:presLayoutVars>
      </dgm:prSet>
      <dgm:spPr/>
    </dgm:pt>
    <dgm:pt modelId="{F37D063F-109B-4D08-B523-98224B1B6E88}" type="pres">
      <dgm:prSet presAssocID="{9F4E1A79-231F-43D1-9396-2491EF6BF12A}" presName="dummyMaxCanvas" presStyleCnt="0">
        <dgm:presLayoutVars/>
      </dgm:prSet>
      <dgm:spPr/>
    </dgm:pt>
    <dgm:pt modelId="{938C7988-1CEF-4140-82B0-A3D37FD46A61}" type="pres">
      <dgm:prSet presAssocID="{9F4E1A79-231F-43D1-9396-2491EF6BF12A}" presName="FiveNodes_1" presStyleLbl="node1" presStyleIdx="0" presStyleCnt="5">
        <dgm:presLayoutVars>
          <dgm:bulletEnabled val="1"/>
        </dgm:presLayoutVars>
      </dgm:prSet>
      <dgm:spPr/>
    </dgm:pt>
    <dgm:pt modelId="{A497A12D-E284-49B0-B6DE-3ED6DDC53DE1}" type="pres">
      <dgm:prSet presAssocID="{9F4E1A79-231F-43D1-9396-2491EF6BF12A}" presName="FiveNodes_2" presStyleLbl="node1" presStyleIdx="1" presStyleCnt="5">
        <dgm:presLayoutVars>
          <dgm:bulletEnabled val="1"/>
        </dgm:presLayoutVars>
      </dgm:prSet>
      <dgm:spPr/>
    </dgm:pt>
    <dgm:pt modelId="{72A6AC16-3B43-4883-B3AB-C8D676712F53}" type="pres">
      <dgm:prSet presAssocID="{9F4E1A79-231F-43D1-9396-2491EF6BF12A}" presName="FiveNodes_3" presStyleLbl="node1" presStyleIdx="2" presStyleCnt="5">
        <dgm:presLayoutVars>
          <dgm:bulletEnabled val="1"/>
        </dgm:presLayoutVars>
      </dgm:prSet>
      <dgm:spPr/>
    </dgm:pt>
    <dgm:pt modelId="{1C34C741-18B5-4776-BC93-49F1C6C4D0BE}" type="pres">
      <dgm:prSet presAssocID="{9F4E1A79-231F-43D1-9396-2491EF6BF12A}" presName="FiveNodes_4" presStyleLbl="node1" presStyleIdx="3" presStyleCnt="5">
        <dgm:presLayoutVars>
          <dgm:bulletEnabled val="1"/>
        </dgm:presLayoutVars>
      </dgm:prSet>
      <dgm:spPr/>
    </dgm:pt>
    <dgm:pt modelId="{D54DB77B-27A6-4460-806B-8A616B08303B}" type="pres">
      <dgm:prSet presAssocID="{9F4E1A79-231F-43D1-9396-2491EF6BF12A}" presName="FiveNodes_5" presStyleLbl="node1" presStyleIdx="4" presStyleCnt="5">
        <dgm:presLayoutVars>
          <dgm:bulletEnabled val="1"/>
        </dgm:presLayoutVars>
      </dgm:prSet>
      <dgm:spPr/>
    </dgm:pt>
    <dgm:pt modelId="{BB25CE23-A98C-4504-BD20-63995170B99F}" type="pres">
      <dgm:prSet presAssocID="{9F4E1A79-231F-43D1-9396-2491EF6BF12A}" presName="FiveConn_1-2" presStyleLbl="fgAccFollowNode1" presStyleIdx="0" presStyleCnt="4">
        <dgm:presLayoutVars>
          <dgm:bulletEnabled val="1"/>
        </dgm:presLayoutVars>
      </dgm:prSet>
      <dgm:spPr/>
    </dgm:pt>
    <dgm:pt modelId="{74DBD7EF-06A1-4281-A4DC-08630A53A6F9}" type="pres">
      <dgm:prSet presAssocID="{9F4E1A79-231F-43D1-9396-2491EF6BF12A}" presName="FiveConn_2-3" presStyleLbl="fgAccFollowNode1" presStyleIdx="1" presStyleCnt="4">
        <dgm:presLayoutVars>
          <dgm:bulletEnabled val="1"/>
        </dgm:presLayoutVars>
      </dgm:prSet>
      <dgm:spPr/>
    </dgm:pt>
    <dgm:pt modelId="{E4ED17BE-6641-4B5B-BA0B-AD0C61D331DB}" type="pres">
      <dgm:prSet presAssocID="{9F4E1A79-231F-43D1-9396-2491EF6BF12A}" presName="FiveConn_3-4" presStyleLbl="fgAccFollowNode1" presStyleIdx="2" presStyleCnt="4">
        <dgm:presLayoutVars>
          <dgm:bulletEnabled val="1"/>
        </dgm:presLayoutVars>
      </dgm:prSet>
      <dgm:spPr/>
    </dgm:pt>
    <dgm:pt modelId="{7B45338D-2CC7-4A22-AE67-E5E720C85F84}" type="pres">
      <dgm:prSet presAssocID="{9F4E1A79-231F-43D1-9396-2491EF6BF12A}" presName="FiveConn_4-5" presStyleLbl="fgAccFollowNode1" presStyleIdx="3" presStyleCnt="4">
        <dgm:presLayoutVars>
          <dgm:bulletEnabled val="1"/>
        </dgm:presLayoutVars>
      </dgm:prSet>
      <dgm:spPr/>
    </dgm:pt>
    <dgm:pt modelId="{F578345E-5C2F-42F2-853A-476EB6CDF3E3}" type="pres">
      <dgm:prSet presAssocID="{9F4E1A79-231F-43D1-9396-2491EF6BF12A}" presName="FiveNodes_1_text" presStyleLbl="node1" presStyleIdx="4" presStyleCnt="5">
        <dgm:presLayoutVars>
          <dgm:bulletEnabled val="1"/>
        </dgm:presLayoutVars>
      </dgm:prSet>
      <dgm:spPr/>
    </dgm:pt>
    <dgm:pt modelId="{224216CD-F740-4947-93EF-025C80CDB482}" type="pres">
      <dgm:prSet presAssocID="{9F4E1A79-231F-43D1-9396-2491EF6BF12A}" presName="FiveNodes_2_text" presStyleLbl="node1" presStyleIdx="4" presStyleCnt="5">
        <dgm:presLayoutVars>
          <dgm:bulletEnabled val="1"/>
        </dgm:presLayoutVars>
      </dgm:prSet>
      <dgm:spPr/>
    </dgm:pt>
    <dgm:pt modelId="{66C5073F-5AFF-42EE-83FE-D5A03B2D1BF7}" type="pres">
      <dgm:prSet presAssocID="{9F4E1A79-231F-43D1-9396-2491EF6BF12A}" presName="FiveNodes_3_text" presStyleLbl="node1" presStyleIdx="4" presStyleCnt="5">
        <dgm:presLayoutVars>
          <dgm:bulletEnabled val="1"/>
        </dgm:presLayoutVars>
      </dgm:prSet>
      <dgm:spPr/>
    </dgm:pt>
    <dgm:pt modelId="{2ACAACBB-2632-4CE6-8500-04F2CA4D0AF0}" type="pres">
      <dgm:prSet presAssocID="{9F4E1A79-231F-43D1-9396-2491EF6BF12A}" presName="FiveNodes_4_text" presStyleLbl="node1" presStyleIdx="4" presStyleCnt="5">
        <dgm:presLayoutVars>
          <dgm:bulletEnabled val="1"/>
        </dgm:presLayoutVars>
      </dgm:prSet>
      <dgm:spPr/>
    </dgm:pt>
    <dgm:pt modelId="{E9F71C46-667E-4227-A323-81329047C247}" type="pres">
      <dgm:prSet presAssocID="{9F4E1A79-231F-43D1-9396-2491EF6BF12A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A3D1C805-EF40-489B-BC05-DDF0E14CFA43}" srcId="{9F4E1A79-231F-43D1-9396-2491EF6BF12A}" destId="{AC467B5F-61B6-4A9D-A3DD-31BC1E37A3CF}" srcOrd="2" destOrd="0" parTransId="{0ECDEDC1-92E9-4B0D-93D4-1BA94FB47AA3}" sibTransId="{E76B8C4D-8A18-4259-A385-5988391408EE}"/>
    <dgm:cxn modelId="{5EC0A31F-FCF6-47E1-A36A-6C3F8E9DD899}" srcId="{9F4E1A79-231F-43D1-9396-2491EF6BF12A}" destId="{D12DEFA9-2DF5-4EB3-9A68-4C588BD4D853}" srcOrd="1" destOrd="0" parTransId="{2C96E63A-C484-4106-9555-ED9E40F9B0EE}" sibTransId="{4A07E643-C309-4F3B-A9A7-938FDFFB3623}"/>
    <dgm:cxn modelId="{5C3E5F24-7315-41E8-9B86-629B8D24737E}" type="presOf" srcId="{E76B8C4D-8A18-4259-A385-5988391408EE}" destId="{E4ED17BE-6641-4B5B-BA0B-AD0C61D331DB}" srcOrd="0" destOrd="0" presId="urn:microsoft.com/office/officeart/2005/8/layout/vProcess5"/>
    <dgm:cxn modelId="{4A583325-C361-48C3-B354-415360522A0D}" type="presOf" srcId="{AC467B5F-61B6-4A9D-A3DD-31BC1E37A3CF}" destId="{66C5073F-5AFF-42EE-83FE-D5A03B2D1BF7}" srcOrd="1" destOrd="0" presId="urn:microsoft.com/office/officeart/2005/8/layout/vProcess5"/>
    <dgm:cxn modelId="{D56B9425-8BC6-44AA-BA38-EE839A505E32}" type="presOf" srcId="{D12DEFA9-2DF5-4EB3-9A68-4C588BD4D853}" destId="{A497A12D-E284-49B0-B6DE-3ED6DDC53DE1}" srcOrd="0" destOrd="0" presId="urn:microsoft.com/office/officeart/2005/8/layout/vProcess5"/>
    <dgm:cxn modelId="{01151829-CD85-46A3-8957-FF0CCFCED0BB}" type="presOf" srcId="{BDF514A1-CBC8-4720-A64C-32DFA41CAFC6}" destId="{F578345E-5C2F-42F2-853A-476EB6CDF3E3}" srcOrd="1" destOrd="0" presId="urn:microsoft.com/office/officeart/2005/8/layout/vProcess5"/>
    <dgm:cxn modelId="{4E080A2A-1C05-4018-BE9C-7DC19D5446DC}" type="presOf" srcId="{67671F77-26D0-4731-8AB0-A4C88BC521AE}" destId="{BB25CE23-A98C-4504-BD20-63995170B99F}" srcOrd="0" destOrd="0" presId="urn:microsoft.com/office/officeart/2005/8/layout/vProcess5"/>
    <dgm:cxn modelId="{44F1BD2E-CA1C-4447-BE8B-5F8EB3BF0458}" type="presOf" srcId="{D12DEFA9-2DF5-4EB3-9A68-4C588BD4D853}" destId="{224216CD-F740-4947-93EF-025C80CDB482}" srcOrd="1" destOrd="0" presId="urn:microsoft.com/office/officeart/2005/8/layout/vProcess5"/>
    <dgm:cxn modelId="{38D0DF60-9EAA-45C6-8AC0-8B2B63323891}" type="presOf" srcId="{9A444308-65D3-402A-A24F-591170D24BFD}" destId="{2ACAACBB-2632-4CE6-8500-04F2CA4D0AF0}" srcOrd="1" destOrd="0" presId="urn:microsoft.com/office/officeart/2005/8/layout/vProcess5"/>
    <dgm:cxn modelId="{A4E5CD42-76E4-4120-93A4-B19A2E2F7B8A}" type="presOf" srcId="{4A07E643-C309-4F3B-A9A7-938FDFFB3623}" destId="{74DBD7EF-06A1-4281-A4DC-08630A53A6F9}" srcOrd="0" destOrd="0" presId="urn:microsoft.com/office/officeart/2005/8/layout/vProcess5"/>
    <dgm:cxn modelId="{1947F847-E635-4689-BAAB-9CF1A7467F7D}" type="presOf" srcId="{FFC31DE4-C6F6-47C8-BFBA-1DE22716F8CA}" destId="{D54DB77B-27A6-4460-806B-8A616B08303B}" srcOrd="0" destOrd="0" presId="urn:microsoft.com/office/officeart/2005/8/layout/vProcess5"/>
    <dgm:cxn modelId="{5AE42149-B296-4A6B-B928-7DFCB5E8A881}" srcId="{9F4E1A79-231F-43D1-9396-2491EF6BF12A}" destId="{9A444308-65D3-402A-A24F-591170D24BFD}" srcOrd="3" destOrd="0" parTransId="{81270883-0139-4215-89B6-C060AAB83EC8}" sibTransId="{B216DB34-2AB9-4545-8A4F-0FC8E6EA0418}"/>
    <dgm:cxn modelId="{E3E8E06C-1E44-4395-BED2-1B660C1C844B}" srcId="{9F4E1A79-231F-43D1-9396-2491EF6BF12A}" destId="{FFC31DE4-C6F6-47C8-BFBA-1DE22716F8CA}" srcOrd="4" destOrd="0" parTransId="{8457AA32-C611-4A6B-BC4E-613A607AF99D}" sibTransId="{53C80122-553C-41A0-A73E-2E738045354D}"/>
    <dgm:cxn modelId="{EA0C2A73-0020-4E15-96F3-A53D81AEAAE0}" type="presOf" srcId="{BDF514A1-CBC8-4720-A64C-32DFA41CAFC6}" destId="{938C7988-1CEF-4140-82B0-A3D37FD46A61}" srcOrd="0" destOrd="0" presId="urn:microsoft.com/office/officeart/2005/8/layout/vProcess5"/>
    <dgm:cxn modelId="{07C1FE7C-5A80-486F-8249-F8EB8098CED0}" type="presOf" srcId="{9A444308-65D3-402A-A24F-591170D24BFD}" destId="{1C34C741-18B5-4776-BC93-49F1C6C4D0BE}" srcOrd="0" destOrd="0" presId="urn:microsoft.com/office/officeart/2005/8/layout/vProcess5"/>
    <dgm:cxn modelId="{C4D396B4-7A4D-4CE4-B5F4-24ECC4DBEE97}" srcId="{9F4E1A79-231F-43D1-9396-2491EF6BF12A}" destId="{BDF514A1-CBC8-4720-A64C-32DFA41CAFC6}" srcOrd="0" destOrd="0" parTransId="{26ED5C4C-4743-43AC-9310-AEB432AC687E}" sibTransId="{67671F77-26D0-4731-8AB0-A4C88BC521AE}"/>
    <dgm:cxn modelId="{2FE3E0C7-6D39-42F6-ADF0-3956C3099C63}" type="presOf" srcId="{B216DB34-2AB9-4545-8A4F-0FC8E6EA0418}" destId="{7B45338D-2CC7-4A22-AE67-E5E720C85F84}" srcOrd="0" destOrd="0" presId="urn:microsoft.com/office/officeart/2005/8/layout/vProcess5"/>
    <dgm:cxn modelId="{C6C1A9E4-D90A-45A8-AFFD-FD8A0C595858}" type="presOf" srcId="{FFC31DE4-C6F6-47C8-BFBA-1DE22716F8CA}" destId="{E9F71C46-667E-4227-A323-81329047C247}" srcOrd="1" destOrd="0" presId="urn:microsoft.com/office/officeart/2005/8/layout/vProcess5"/>
    <dgm:cxn modelId="{49CC2BE9-0479-46B0-A141-90956FBF5459}" type="presOf" srcId="{9F4E1A79-231F-43D1-9396-2491EF6BF12A}" destId="{3B5D72ED-B426-499B-9E62-35297E9E64FF}" srcOrd="0" destOrd="0" presId="urn:microsoft.com/office/officeart/2005/8/layout/vProcess5"/>
    <dgm:cxn modelId="{B7FA6CEC-E3A2-4A83-88D7-0D604037A94F}" type="presOf" srcId="{AC467B5F-61B6-4A9D-A3DD-31BC1E37A3CF}" destId="{72A6AC16-3B43-4883-B3AB-C8D676712F53}" srcOrd="0" destOrd="0" presId="urn:microsoft.com/office/officeart/2005/8/layout/vProcess5"/>
    <dgm:cxn modelId="{D45E016C-D633-4463-9EDE-720EB10DD582}" type="presParOf" srcId="{3B5D72ED-B426-499B-9E62-35297E9E64FF}" destId="{F37D063F-109B-4D08-B523-98224B1B6E88}" srcOrd="0" destOrd="0" presId="urn:microsoft.com/office/officeart/2005/8/layout/vProcess5"/>
    <dgm:cxn modelId="{A9998D24-AE88-48D1-B219-FE0FE0C98D86}" type="presParOf" srcId="{3B5D72ED-B426-499B-9E62-35297E9E64FF}" destId="{938C7988-1CEF-4140-82B0-A3D37FD46A61}" srcOrd="1" destOrd="0" presId="urn:microsoft.com/office/officeart/2005/8/layout/vProcess5"/>
    <dgm:cxn modelId="{1B263DE6-B8D7-48E8-A4DC-381A1B2C849E}" type="presParOf" srcId="{3B5D72ED-B426-499B-9E62-35297E9E64FF}" destId="{A497A12D-E284-49B0-B6DE-3ED6DDC53DE1}" srcOrd="2" destOrd="0" presId="urn:microsoft.com/office/officeart/2005/8/layout/vProcess5"/>
    <dgm:cxn modelId="{8268895E-0FC5-4FF5-BFB9-6D2F612C9705}" type="presParOf" srcId="{3B5D72ED-B426-499B-9E62-35297E9E64FF}" destId="{72A6AC16-3B43-4883-B3AB-C8D676712F53}" srcOrd="3" destOrd="0" presId="urn:microsoft.com/office/officeart/2005/8/layout/vProcess5"/>
    <dgm:cxn modelId="{69E76E42-A0D4-4DAE-B40B-9C1895272C65}" type="presParOf" srcId="{3B5D72ED-B426-499B-9E62-35297E9E64FF}" destId="{1C34C741-18B5-4776-BC93-49F1C6C4D0BE}" srcOrd="4" destOrd="0" presId="urn:microsoft.com/office/officeart/2005/8/layout/vProcess5"/>
    <dgm:cxn modelId="{1290481E-D212-49AD-B1F6-E85F379E5530}" type="presParOf" srcId="{3B5D72ED-B426-499B-9E62-35297E9E64FF}" destId="{D54DB77B-27A6-4460-806B-8A616B08303B}" srcOrd="5" destOrd="0" presId="urn:microsoft.com/office/officeart/2005/8/layout/vProcess5"/>
    <dgm:cxn modelId="{0673118C-7266-4363-BEBF-1FE0F35ABCE5}" type="presParOf" srcId="{3B5D72ED-B426-499B-9E62-35297E9E64FF}" destId="{BB25CE23-A98C-4504-BD20-63995170B99F}" srcOrd="6" destOrd="0" presId="urn:microsoft.com/office/officeart/2005/8/layout/vProcess5"/>
    <dgm:cxn modelId="{B450B0C2-062E-4C77-A929-79E130231007}" type="presParOf" srcId="{3B5D72ED-B426-499B-9E62-35297E9E64FF}" destId="{74DBD7EF-06A1-4281-A4DC-08630A53A6F9}" srcOrd="7" destOrd="0" presId="urn:microsoft.com/office/officeart/2005/8/layout/vProcess5"/>
    <dgm:cxn modelId="{A87F29CF-2C42-4F0B-BCD0-C1A2CE8A41C7}" type="presParOf" srcId="{3B5D72ED-B426-499B-9E62-35297E9E64FF}" destId="{E4ED17BE-6641-4B5B-BA0B-AD0C61D331DB}" srcOrd="8" destOrd="0" presId="urn:microsoft.com/office/officeart/2005/8/layout/vProcess5"/>
    <dgm:cxn modelId="{BC37A284-5A4D-4576-8A02-5E8E569886C9}" type="presParOf" srcId="{3B5D72ED-B426-499B-9E62-35297E9E64FF}" destId="{7B45338D-2CC7-4A22-AE67-E5E720C85F84}" srcOrd="9" destOrd="0" presId="urn:microsoft.com/office/officeart/2005/8/layout/vProcess5"/>
    <dgm:cxn modelId="{8CF1FB3B-A633-45F0-AE85-EEE7E302949C}" type="presParOf" srcId="{3B5D72ED-B426-499B-9E62-35297E9E64FF}" destId="{F578345E-5C2F-42F2-853A-476EB6CDF3E3}" srcOrd="10" destOrd="0" presId="urn:microsoft.com/office/officeart/2005/8/layout/vProcess5"/>
    <dgm:cxn modelId="{F52800DE-F743-4A0A-A807-FF85EAEFF3EB}" type="presParOf" srcId="{3B5D72ED-B426-499B-9E62-35297E9E64FF}" destId="{224216CD-F740-4947-93EF-025C80CDB482}" srcOrd="11" destOrd="0" presId="urn:microsoft.com/office/officeart/2005/8/layout/vProcess5"/>
    <dgm:cxn modelId="{5D924E13-D8F0-494E-8CB7-2FB884A92097}" type="presParOf" srcId="{3B5D72ED-B426-499B-9E62-35297E9E64FF}" destId="{66C5073F-5AFF-42EE-83FE-D5A03B2D1BF7}" srcOrd="12" destOrd="0" presId="urn:microsoft.com/office/officeart/2005/8/layout/vProcess5"/>
    <dgm:cxn modelId="{60F8EFE3-5D24-4A70-8C88-C91FFDDB9EFC}" type="presParOf" srcId="{3B5D72ED-B426-499B-9E62-35297E9E64FF}" destId="{2ACAACBB-2632-4CE6-8500-04F2CA4D0AF0}" srcOrd="13" destOrd="0" presId="urn:microsoft.com/office/officeart/2005/8/layout/vProcess5"/>
    <dgm:cxn modelId="{38B0EDEC-9834-43FD-B305-898D6D9DCDA7}" type="presParOf" srcId="{3B5D72ED-B426-499B-9E62-35297E9E64FF}" destId="{E9F71C46-667E-4227-A323-81329047C247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08EC2D-75D8-4164-8FF7-E9A3B341692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6A40F0E-DD20-45A9-89DB-504E7F2B4B38}">
      <dgm:prSet/>
      <dgm:spPr/>
      <dgm:t>
        <a:bodyPr/>
        <a:lstStyle/>
        <a:p>
          <a:r>
            <a:rPr lang="en-US" dirty="0"/>
            <a:t>Fermented milk products were pictured in Egyptian hieroglyphs.</a:t>
          </a:r>
        </a:p>
      </dgm:t>
    </dgm:pt>
    <dgm:pt modelId="{F7D18489-769A-46D4-996F-5A56790A8E1A}" type="parTrans" cxnId="{B7002F0E-B28D-4F83-BCE3-1896F8A0EFDA}">
      <dgm:prSet/>
      <dgm:spPr/>
      <dgm:t>
        <a:bodyPr/>
        <a:lstStyle/>
        <a:p>
          <a:endParaRPr lang="en-US"/>
        </a:p>
      </dgm:t>
    </dgm:pt>
    <dgm:pt modelId="{EC4A664D-057C-4B89-AEB2-2183EB9ABF5B}" type="sibTrans" cxnId="{B7002F0E-B28D-4F83-BCE3-1896F8A0EFDA}">
      <dgm:prSet/>
      <dgm:spPr/>
      <dgm:t>
        <a:bodyPr/>
        <a:lstStyle/>
        <a:p>
          <a:endParaRPr lang="en-US"/>
        </a:p>
      </dgm:t>
    </dgm:pt>
    <dgm:pt modelId="{F86E8BAD-0CD3-4228-A04F-106F0A435F29}">
      <dgm:prSet/>
      <dgm:spPr/>
      <dgm:t>
        <a:bodyPr/>
        <a:lstStyle/>
        <a:p>
          <a:r>
            <a:rPr lang="en-US" dirty="0"/>
            <a:t>Fermented yak milk has traditionally been used by Tibetan nomads to preserve milk during their long treks.</a:t>
          </a:r>
        </a:p>
      </dgm:t>
    </dgm:pt>
    <dgm:pt modelId="{D0C53883-C902-4765-8305-2E457EED21AC}" type="parTrans" cxnId="{EC6D1959-0E21-40CD-BED8-75A145BCC13A}">
      <dgm:prSet/>
      <dgm:spPr/>
      <dgm:t>
        <a:bodyPr/>
        <a:lstStyle/>
        <a:p>
          <a:endParaRPr lang="en-US"/>
        </a:p>
      </dgm:t>
    </dgm:pt>
    <dgm:pt modelId="{BBA97843-8295-47E3-A8CF-E218273949EB}" type="sibTrans" cxnId="{EC6D1959-0E21-40CD-BED8-75A145BCC13A}">
      <dgm:prSet/>
      <dgm:spPr/>
      <dgm:t>
        <a:bodyPr/>
        <a:lstStyle/>
        <a:p>
          <a:endParaRPr lang="en-US"/>
        </a:p>
      </dgm:t>
    </dgm:pt>
    <dgm:pt modelId="{1D50CFE2-E843-43E0-8E67-1B2AA81200C6}">
      <dgm:prSet/>
      <dgm:spPr/>
      <dgm:t>
        <a:bodyPr/>
        <a:lstStyle/>
        <a:p>
          <a:r>
            <a:rPr lang="en-US" dirty="0"/>
            <a:t>The apparent health effect of ingesting quantities of fermented milk products was noticed by scientists in the 1800s</a:t>
          </a:r>
        </a:p>
      </dgm:t>
    </dgm:pt>
    <dgm:pt modelId="{A6DEBAEA-A265-4A27-9271-A0D6E3CB1CCB}" type="parTrans" cxnId="{3EF978BE-EF5E-45CA-B292-DB2F6DCB0928}">
      <dgm:prSet/>
      <dgm:spPr/>
      <dgm:t>
        <a:bodyPr/>
        <a:lstStyle/>
        <a:p>
          <a:endParaRPr lang="en-US"/>
        </a:p>
      </dgm:t>
    </dgm:pt>
    <dgm:pt modelId="{8F8637B2-2541-45D5-81CB-A99C766EA5FB}" type="sibTrans" cxnId="{3EF978BE-EF5E-45CA-B292-DB2F6DCB0928}">
      <dgm:prSet/>
      <dgm:spPr/>
      <dgm:t>
        <a:bodyPr/>
        <a:lstStyle/>
        <a:p>
          <a:endParaRPr lang="en-US"/>
        </a:p>
      </dgm:t>
    </dgm:pt>
    <dgm:pt modelId="{6C1F0866-155D-49D3-B6E5-BABF23684961}" type="pres">
      <dgm:prSet presAssocID="{1208EC2D-75D8-4164-8FF7-E9A3B3416924}" presName="linear" presStyleCnt="0">
        <dgm:presLayoutVars>
          <dgm:animLvl val="lvl"/>
          <dgm:resizeHandles val="exact"/>
        </dgm:presLayoutVars>
      </dgm:prSet>
      <dgm:spPr/>
    </dgm:pt>
    <dgm:pt modelId="{BBDBEF12-6522-4547-A629-D8F39422AEA2}" type="pres">
      <dgm:prSet presAssocID="{96A40F0E-DD20-45A9-89DB-504E7F2B4B3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6F7E90E-86D0-4287-B307-7DB96716D1DF}" type="pres">
      <dgm:prSet presAssocID="{EC4A664D-057C-4B89-AEB2-2183EB9ABF5B}" presName="spacer" presStyleCnt="0"/>
      <dgm:spPr/>
    </dgm:pt>
    <dgm:pt modelId="{7B4DCDE0-9F08-44F6-9C49-FC95378A5054}" type="pres">
      <dgm:prSet presAssocID="{F86E8BAD-0CD3-4228-A04F-106F0A435F2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0683738-3126-44AC-8388-123E9CA26827}" type="pres">
      <dgm:prSet presAssocID="{BBA97843-8295-47E3-A8CF-E218273949EB}" presName="spacer" presStyleCnt="0"/>
      <dgm:spPr/>
    </dgm:pt>
    <dgm:pt modelId="{9525FD35-1406-4F8B-B509-98E7D10FA8A1}" type="pres">
      <dgm:prSet presAssocID="{1D50CFE2-E843-43E0-8E67-1B2AA81200C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736D001-ECCB-457C-AC0E-0419FB601342}" type="presOf" srcId="{F86E8BAD-0CD3-4228-A04F-106F0A435F29}" destId="{7B4DCDE0-9F08-44F6-9C49-FC95378A5054}" srcOrd="0" destOrd="0" presId="urn:microsoft.com/office/officeart/2005/8/layout/vList2"/>
    <dgm:cxn modelId="{B7002F0E-B28D-4F83-BCE3-1896F8A0EFDA}" srcId="{1208EC2D-75D8-4164-8FF7-E9A3B3416924}" destId="{96A40F0E-DD20-45A9-89DB-504E7F2B4B38}" srcOrd="0" destOrd="0" parTransId="{F7D18489-769A-46D4-996F-5A56790A8E1A}" sibTransId="{EC4A664D-057C-4B89-AEB2-2183EB9ABF5B}"/>
    <dgm:cxn modelId="{C51A9E29-00AC-4DBF-A7DF-6028C8780CE0}" type="presOf" srcId="{1D50CFE2-E843-43E0-8E67-1B2AA81200C6}" destId="{9525FD35-1406-4F8B-B509-98E7D10FA8A1}" srcOrd="0" destOrd="0" presId="urn:microsoft.com/office/officeart/2005/8/layout/vList2"/>
    <dgm:cxn modelId="{EC6D1959-0E21-40CD-BED8-75A145BCC13A}" srcId="{1208EC2D-75D8-4164-8FF7-E9A3B3416924}" destId="{F86E8BAD-0CD3-4228-A04F-106F0A435F29}" srcOrd="1" destOrd="0" parTransId="{D0C53883-C902-4765-8305-2E457EED21AC}" sibTransId="{BBA97843-8295-47E3-A8CF-E218273949EB}"/>
    <dgm:cxn modelId="{F3813DB7-D545-4A8F-8889-2BD7F4EEDC35}" type="presOf" srcId="{1208EC2D-75D8-4164-8FF7-E9A3B3416924}" destId="{6C1F0866-155D-49D3-B6E5-BABF23684961}" srcOrd="0" destOrd="0" presId="urn:microsoft.com/office/officeart/2005/8/layout/vList2"/>
    <dgm:cxn modelId="{3EF978BE-EF5E-45CA-B292-DB2F6DCB0928}" srcId="{1208EC2D-75D8-4164-8FF7-E9A3B3416924}" destId="{1D50CFE2-E843-43E0-8E67-1B2AA81200C6}" srcOrd="2" destOrd="0" parTransId="{A6DEBAEA-A265-4A27-9271-A0D6E3CB1CCB}" sibTransId="{8F8637B2-2541-45D5-81CB-A99C766EA5FB}"/>
    <dgm:cxn modelId="{23D785E6-729C-478C-AE67-235109906F02}" type="presOf" srcId="{96A40F0E-DD20-45A9-89DB-504E7F2B4B38}" destId="{BBDBEF12-6522-4547-A629-D8F39422AEA2}" srcOrd="0" destOrd="0" presId="urn:microsoft.com/office/officeart/2005/8/layout/vList2"/>
    <dgm:cxn modelId="{85D6576D-0FD9-4EF5-B405-84C502FC744E}" type="presParOf" srcId="{6C1F0866-155D-49D3-B6E5-BABF23684961}" destId="{BBDBEF12-6522-4547-A629-D8F39422AEA2}" srcOrd="0" destOrd="0" presId="urn:microsoft.com/office/officeart/2005/8/layout/vList2"/>
    <dgm:cxn modelId="{98579144-6ED2-4815-9DAB-4647215BB0CA}" type="presParOf" srcId="{6C1F0866-155D-49D3-B6E5-BABF23684961}" destId="{86F7E90E-86D0-4287-B307-7DB96716D1DF}" srcOrd="1" destOrd="0" presId="urn:microsoft.com/office/officeart/2005/8/layout/vList2"/>
    <dgm:cxn modelId="{1E4B9080-5EC5-463A-A143-37C46E562AFD}" type="presParOf" srcId="{6C1F0866-155D-49D3-B6E5-BABF23684961}" destId="{7B4DCDE0-9F08-44F6-9C49-FC95378A5054}" srcOrd="2" destOrd="0" presId="urn:microsoft.com/office/officeart/2005/8/layout/vList2"/>
    <dgm:cxn modelId="{5EFF5158-DD09-4733-9B38-F1CC9086CC60}" type="presParOf" srcId="{6C1F0866-155D-49D3-B6E5-BABF23684961}" destId="{80683738-3126-44AC-8388-123E9CA26827}" srcOrd="3" destOrd="0" presId="urn:microsoft.com/office/officeart/2005/8/layout/vList2"/>
    <dgm:cxn modelId="{3DB6C3E8-390B-4DD7-B848-990E142D99A4}" type="presParOf" srcId="{6C1F0866-155D-49D3-B6E5-BABF23684961}" destId="{9525FD35-1406-4F8B-B509-98E7D10FA8A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D85F99-6571-4E80-9AF0-A9EA321D9A43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9DEF9D-7267-4E7A-88F3-5C620D982F4D}">
      <dgm:prSet/>
      <dgm:spPr/>
      <dgm:t>
        <a:bodyPr/>
        <a:lstStyle/>
        <a:p>
          <a:r>
            <a:rPr lang="fr-FR" b="1" dirty="0"/>
            <a:t>Gut colonisation starts at Birth</a:t>
          </a:r>
        </a:p>
      </dgm:t>
    </dgm:pt>
    <dgm:pt modelId="{75442D24-540B-4479-862A-BF753C38848F}" type="parTrans" cxnId="{2B82EC9F-551E-4465-86ED-80D99720BDDE}">
      <dgm:prSet/>
      <dgm:spPr/>
      <dgm:t>
        <a:bodyPr/>
        <a:lstStyle/>
        <a:p>
          <a:endParaRPr lang="en-US"/>
        </a:p>
      </dgm:t>
    </dgm:pt>
    <dgm:pt modelId="{A383F752-544A-4557-B7EA-861606C9380D}" type="sibTrans" cxnId="{2B82EC9F-551E-4465-86ED-80D99720BDDE}">
      <dgm:prSet/>
      <dgm:spPr/>
      <dgm:t>
        <a:bodyPr/>
        <a:lstStyle/>
        <a:p>
          <a:endParaRPr lang="en-US"/>
        </a:p>
      </dgm:t>
    </dgm:pt>
    <dgm:pt modelId="{2D2735C1-CE10-4CE2-997B-B12B7340AFEF}">
      <dgm:prSet/>
      <dgm:spPr/>
      <dgm:t>
        <a:bodyPr/>
        <a:lstStyle/>
        <a:p>
          <a:r>
            <a:rPr lang="fr-FR" dirty="0"/>
            <a:t>Regardless of antibiotic timing, microbiome colonisation </a:t>
          </a:r>
          <a:r>
            <a:rPr lang="fr-FR" b="1" dirty="0"/>
            <a:t>is strongly affected by C-section delivery :</a:t>
          </a:r>
          <a:endParaRPr lang="en-US" dirty="0"/>
        </a:p>
      </dgm:t>
    </dgm:pt>
    <dgm:pt modelId="{27660167-9028-43C8-B3FC-43CE40626C3A}" type="parTrans" cxnId="{5F0294EF-6846-45FF-BFA6-F764FDDE44D8}">
      <dgm:prSet/>
      <dgm:spPr/>
      <dgm:t>
        <a:bodyPr/>
        <a:lstStyle/>
        <a:p>
          <a:endParaRPr lang="en-US"/>
        </a:p>
      </dgm:t>
    </dgm:pt>
    <dgm:pt modelId="{835FC356-9519-4C44-BEAA-94B55383D641}" type="sibTrans" cxnId="{5F0294EF-6846-45FF-BFA6-F764FDDE44D8}">
      <dgm:prSet/>
      <dgm:spPr/>
      <dgm:t>
        <a:bodyPr/>
        <a:lstStyle/>
        <a:p>
          <a:endParaRPr lang="en-US"/>
        </a:p>
      </dgm:t>
    </dgm:pt>
    <dgm:pt modelId="{2147CFA0-8B72-4CAA-A662-1F4881EC7295}">
      <dgm:prSet/>
      <dgm:spPr/>
      <dgm:t>
        <a:bodyPr/>
        <a:lstStyle/>
        <a:p>
          <a:r>
            <a:rPr lang="fr-FR" dirty="0"/>
            <a:t>Microbial diversity was significantly reduced in at day 28</a:t>
          </a:r>
          <a:endParaRPr lang="en-US" dirty="0"/>
        </a:p>
      </dgm:t>
    </dgm:pt>
    <dgm:pt modelId="{95B3298A-6C3D-4682-893B-4924C9F8140E}" type="parTrans" cxnId="{EB3F8052-E293-4B2A-A560-B939D3E40CF5}">
      <dgm:prSet/>
      <dgm:spPr/>
      <dgm:t>
        <a:bodyPr/>
        <a:lstStyle/>
        <a:p>
          <a:endParaRPr lang="en-US"/>
        </a:p>
      </dgm:t>
    </dgm:pt>
    <dgm:pt modelId="{1B070550-694C-4E82-9E46-6247F5D01464}" type="sibTrans" cxnId="{EB3F8052-E293-4B2A-A560-B939D3E40CF5}">
      <dgm:prSet/>
      <dgm:spPr/>
      <dgm:t>
        <a:bodyPr/>
        <a:lstStyle/>
        <a:p>
          <a:endParaRPr lang="en-US"/>
        </a:p>
      </dgm:t>
    </dgm:pt>
    <dgm:pt modelId="{6888B819-50A6-4627-961F-D6C1EC3BF8FE}">
      <dgm:prSet/>
      <dgm:spPr/>
      <dgm:t>
        <a:bodyPr/>
        <a:lstStyle/>
        <a:p>
          <a:r>
            <a:rPr lang="fr-FR" dirty="0"/>
            <a:t>Bacteroides and Bifidobacteria were reduced</a:t>
          </a:r>
          <a:endParaRPr lang="en-US" dirty="0"/>
        </a:p>
      </dgm:t>
    </dgm:pt>
    <dgm:pt modelId="{0574FCA0-BAA8-439D-BF70-701C552C4E82}" type="parTrans" cxnId="{9F6E1C84-D8CF-4731-B12F-8C97EA22A011}">
      <dgm:prSet/>
      <dgm:spPr/>
      <dgm:t>
        <a:bodyPr/>
        <a:lstStyle/>
        <a:p>
          <a:endParaRPr lang="en-US"/>
        </a:p>
      </dgm:t>
    </dgm:pt>
    <dgm:pt modelId="{3D620087-4FD7-48F6-B637-F157B29B743C}" type="sibTrans" cxnId="{9F6E1C84-D8CF-4731-B12F-8C97EA22A011}">
      <dgm:prSet/>
      <dgm:spPr/>
      <dgm:t>
        <a:bodyPr/>
        <a:lstStyle/>
        <a:p>
          <a:endParaRPr lang="en-US"/>
        </a:p>
      </dgm:t>
    </dgm:pt>
    <dgm:pt modelId="{6AC516AB-414B-41B1-A670-E6474EB03CD6}" type="pres">
      <dgm:prSet presAssocID="{D4D85F99-6571-4E80-9AF0-A9EA321D9A43}" presName="cycle" presStyleCnt="0">
        <dgm:presLayoutVars>
          <dgm:dir/>
          <dgm:resizeHandles val="exact"/>
        </dgm:presLayoutVars>
      </dgm:prSet>
      <dgm:spPr/>
    </dgm:pt>
    <dgm:pt modelId="{1B5AE1A9-5CF0-4C47-9D2F-A0E63912C818}" type="pres">
      <dgm:prSet presAssocID="{8A9DEF9D-7267-4E7A-88F3-5C620D982F4D}" presName="dummy" presStyleCnt="0"/>
      <dgm:spPr/>
    </dgm:pt>
    <dgm:pt modelId="{3F1C38DF-BCFB-4109-8B60-BC07B9CAF591}" type="pres">
      <dgm:prSet presAssocID="{8A9DEF9D-7267-4E7A-88F3-5C620D982F4D}" presName="node" presStyleLbl="revTx" presStyleIdx="0" presStyleCnt="2">
        <dgm:presLayoutVars>
          <dgm:bulletEnabled val="1"/>
        </dgm:presLayoutVars>
      </dgm:prSet>
      <dgm:spPr/>
    </dgm:pt>
    <dgm:pt modelId="{4EDA72F7-E77C-48CE-834F-3A88C5D63065}" type="pres">
      <dgm:prSet presAssocID="{A383F752-544A-4557-B7EA-861606C9380D}" presName="sibTrans" presStyleLbl="node1" presStyleIdx="0" presStyleCnt="2"/>
      <dgm:spPr/>
    </dgm:pt>
    <dgm:pt modelId="{6B3709B5-DC70-4FC8-8A3D-6FC001CB296D}" type="pres">
      <dgm:prSet presAssocID="{2D2735C1-CE10-4CE2-997B-B12B7340AFEF}" presName="dummy" presStyleCnt="0"/>
      <dgm:spPr/>
    </dgm:pt>
    <dgm:pt modelId="{6141E839-E68B-4D7A-8647-970AE9FF9970}" type="pres">
      <dgm:prSet presAssocID="{2D2735C1-CE10-4CE2-997B-B12B7340AFEF}" presName="node" presStyleLbl="revTx" presStyleIdx="1" presStyleCnt="2">
        <dgm:presLayoutVars>
          <dgm:bulletEnabled val="1"/>
        </dgm:presLayoutVars>
      </dgm:prSet>
      <dgm:spPr/>
    </dgm:pt>
    <dgm:pt modelId="{8D8D9F41-0CC4-439E-B9B7-860F5BEC6AAC}" type="pres">
      <dgm:prSet presAssocID="{835FC356-9519-4C44-BEAA-94B55383D641}" presName="sibTrans" presStyleLbl="node1" presStyleIdx="1" presStyleCnt="2"/>
      <dgm:spPr/>
    </dgm:pt>
  </dgm:ptLst>
  <dgm:cxnLst>
    <dgm:cxn modelId="{814B421B-253A-4360-B346-BE1E9933B748}" type="presOf" srcId="{6888B819-50A6-4627-961F-D6C1EC3BF8FE}" destId="{6141E839-E68B-4D7A-8647-970AE9FF9970}" srcOrd="0" destOrd="2" presId="urn:microsoft.com/office/officeart/2005/8/layout/cycle1"/>
    <dgm:cxn modelId="{956D583A-6BD7-44CA-820C-DC762235C9B0}" type="presOf" srcId="{8A9DEF9D-7267-4E7A-88F3-5C620D982F4D}" destId="{3F1C38DF-BCFB-4109-8B60-BC07B9CAF591}" srcOrd="0" destOrd="0" presId="urn:microsoft.com/office/officeart/2005/8/layout/cycle1"/>
    <dgm:cxn modelId="{6037B560-F41A-415B-8658-E7539C759814}" type="presOf" srcId="{D4D85F99-6571-4E80-9AF0-A9EA321D9A43}" destId="{6AC516AB-414B-41B1-A670-E6474EB03CD6}" srcOrd="0" destOrd="0" presId="urn:microsoft.com/office/officeart/2005/8/layout/cycle1"/>
    <dgm:cxn modelId="{EB3F8052-E293-4B2A-A560-B939D3E40CF5}" srcId="{2D2735C1-CE10-4CE2-997B-B12B7340AFEF}" destId="{2147CFA0-8B72-4CAA-A662-1F4881EC7295}" srcOrd="0" destOrd="0" parTransId="{95B3298A-6C3D-4682-893B-4924C9F8140E}" sibTransId="{1B070550-694C-4E82-9E46-6247F5D01464}"/>
    <dgm:cxn modelId="{CD43B455-8784-41C5-98C2-F46ED2FD5B84}" type="presOf" srcId="{835FC356-9519-4C44-BEAA-94B55383D641}" destId="{8D8D9F41-0CC4-439E-B9B7-860F5BEC6AAC}" srcOrd="0" destOrd="0" presId="urn:microsoft.com/office/officeart/2005/8/layout/cycle1"/>
    <dgm:cxn modelId="{9F6E1C84-D8CF-4731-B12F-8C97EA22A011}" srcId="{2D2735C1-CE10-4CE2-997B-B12B7340AFEF}" destId="{6888B819-50A6-4627-961F-D6C1EC3BF8FE}" srcOrd="1" destOrd="0" parTransId="{0574FCA0-BAA8-439D-BF70-701C552C4E82}" sibTransId="{3D620087-4FD7-48F6-B637-F157B29B743C}"/>
    <dgm:cxn modelId="{2B82EC9F-551E-4465-86ED-80D99720BDDE}" srcId="{D4D85F99-6571-4E80-9AF0-A9EA321D9A43}" destId="{8A9DEF9D-7267-4E7A-88F3-5C620D982F4D}" srcOrd="0" destOrd="0" parTransId="{75442D24-540B-4479-862A-BF753C38848F}" sibTransId="{A383F752-544A-4557-B7EA-861606C9380D}"/>
    <dgm:cxn modelId="{7CE61BBC-C9BF-46E9-86CF-FB3F0323BBA7}" type="presOf" srcId="{2147CFA0-8B72-4CAA-A662-1F4881EC7295}" destId="{6141E839-E68B-4D7A-8647-970AE9FF9970}" srcOrd="0" destOrd="1" presId="urn:microsoft.com/office/officeart/2005/8/layout/cycle1"/>
    <dgm:cxn modelId="{2E5510D3-A778-4C6E-80C3-EA2ED9B07234}" type="presOf" srcId="{A383F752-544A-4557-B7EA-861606C9380D}" destId="{4EDA72F7-E77C-48CE-834F-3A88C5D63065}" srcOrd="0" destOrd="0" presId="urn:microsoft.com/office/officeart/2005/8/layout/cycle1"/>
    <dgm:cxn modelId="{5F0294EF-6846-45FF-BFA6-F764FDDE44D8}" srcId="{D4D85F99-6571-4E80-9AF0-A9EA321D9A43}" destId="{2D2735C1-CE10-4CE2-997B-B12B7340AFEF}" srcOrd="1" destOrd="0" parTransId="{27660167-9028-43C8-B3FC-43CE40626C3A}" sibTransId="{835FC356-9519-4C44-BEAA-94B55383D641}"/>
    <dgm:cxn modelId="{44ABA8F7-9629-4A74-B200-A845CAE359CD}" type="presOf" srcId="{2D2735C1-CE10-4CE2-997B-B12B7340AFEF}" destId="{6141E839-E68B-4D7A-8647-970AE9FF9970}" srcOrd="0" destOrd="0" presId="urn:microsoft.com/office/officeart/2005/8/layout/cycle1"/>
    <dgm:cxn modelId="{6EA11426-63AC-434E-AE61-2D21E36DC8E9}" type="presParOf" srcId="{6AC516AB-414B-41B1-A670-E6474EB03CD6}" destId="{1B5AE1A9-5CF0-4C47-9D2F-A0E63912C818}" srcOrd="0" destOrd="0" presId="urn:microsoft.com/office/officeart/2005/8/layout/cycle1"/>
    <dgm:cxn modelId="{E9E302A7-808D-48E3-9711-EDB92E0C86E7}" type="presParOf" srcId="{6AC516AB-414B-41B1-A670-E6474EB03CD6}" destId="{3F1C38DF-BCFB-4109-8B60-BC07B9CAF591}" srcOrd="1" destOrd="0" presId="urn:microsoft.com/office/officeart/2005/8/layout/cycle1"/>
    <dgm:cxn modelId="{782DA7BE-89CA-4B3A-9C2E-6D60EE920416}" type="presParOf" srcId="{6AC516AB-414B-41B1-A670-E6474EB03CD6}" destId="{4EDA72F7-E77C-48CE-834F-3A88C5D63065}" srcOrd="2" destOrd="0" presId="urn:microsoft.com/office/officeart/2005/8/layout/cycle1"/>
    <dgm:cxn modelId="{9396A077-A9DE-45F5-B9DD-FB2D9B073122}" type="presParOf" srcId="{6AC516AB-414B-41B1-A670-E6474EB03CD6}" destId="{6B3709B5-DC70-4FC8-8A3D-6FC001CB296D}" srcOrd="3" destOrd="0" presId="urn:microsoft.com/office/officeart/2005/8/layout/cycle1"/>
    <dgm:cxn modelId="{B53D9F70-C58E-4F76-9F0E-4BA64B9E9198}" type="presParOf" srcId="{6AC516AB-414B-41B1-A670-E6474EB03CD6}" destId="{6141E839-E68B-4D7A-8647-970AE9FF9970}" srcOrd="4" destOrd="0" presId="urn:microsoft.com/office/officeart/2005/8/layout/cycle1"/>
    <dgm:cxn modelId="{4035CABB-7C4F-4B3E-B97E-ECE6D804E45B}" type="presParOf" srcId="{6AC516AB-414B-41B1-A670-E6474EB03CD6}" destId="{8D8D9F41-0CC4-439E-B9B7-860F5BEC6AAC}" srcOrd="5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2B8877C-D1F5-4593-9643-73A4E1A4F46F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27172D-4C9A-4615-A126-8A7F8F741AAF}">
      <dgm:prSet custT="1"/>
      <dgm:spPr/>
      <dgm:t>
        <a:bodyPr/>
        <a:lstStyle/>
        <a:p>
          <a:r>
            <a:rPr lang="en-US" sz="1600" dirty="0"/>
            <a:t>The number of viable cells contained in a probiotic qualifies it</a:t>
          </a:r>
        </a:p>
      </dgm:t>
    </dgm:pt>
    <dgm:pt modelId="{119B0EFF-BE4E-47B9-A004-DB73C3A3B6AA}" type="parTrans" cxnId="{6339CD75-9EB1-4810-B966-AAFF0540314B}">
      <dgm:prSet/>
      <dgm:spPr/>
      <dgm:t>
        <a:bodyPr/>
        <a:lstStyle/>
        <a:p>
          <a:endParaRPr lang="en-US"/>
        </a:p>
      </dgm:t>
    </dgm:pt>
    <dgm:pt modelId="{14E1F09A-B012-4BF1-B907-EC6D523AFFC9}" type="sibTrans" cxnId="{6339CD75-9EB1-4810-B966-AAFF0540314B}">
      <dgm:prSet/>
      <dgm:spPr/>
      <dgm:t>
        <a:bodyPr/>
        <a:lstStyle/>
        <a:p>
          <a:endParaRPr lang="en-US"/>
        </a:p>
      </dgm:t>
    </dgm:pt>
    <dgm:pt modelId="{DF921434-9A1E-49FC-B11D-3844D898B7B8}">
      <dgm:prSet custT="1"/>
      <dgm:spPr/>
      <dgm:t>
        <a:bodyPr/>
        <a:lstStyle/>
        <a:p>
          <a:r>
            <a:rPr lang="en-US" sz="1600" dirty="0"/>
            <a:t>Certain Probiotics like B. Clausii are recommended for acute, persistent diarrhea in children</a:t>
          </a:r>
        </a:p>
      </dgm:t>
    </dgm:pt>
    <dgm:pt modelId="{11A709BA-FD95-40EB-9AF0-E945DD5B85E5}" type="parTrans" cxnId="{96B31677-35EE-42D8-9361-26B2556729F7}">
      <dgm:prSet/>
      <dgm:spPr/>
      <dgm:t>
        <a:bodyPr/>
        <a:lstStyle/>
        <a:p>
          <a:endParaRPr lang="en-US"/>
        </a:p>
      </dgm:t>
    </dgm:pt>
    <dgm:pt modelId="{03332CDA-5D83-43E2-BE93-E41C7F38DBD1}" type="sibTrans" cxnId="{96B31677-35EE-42D8-9361-26B2556729F7}">
      <dgm:prSet/>
      <dgm:spPr/>
      <dgm:t>
        <a:bodyPr/>
        <a:lstStyle/>
        <a:p>
          <a:endParaRPr lang="en-US"/>
        </a:p>
      </dgm:t>
    </dgm:pt>
    <dgm:pt modelId="{861F6C18-9690-4312-A537-3D6E751CFE75}">
      <dgm:prSet custT="1"/>
      <dgm:spPr/>
      <dgm:t>
        <a:bodyPr/>
        <a:lstStyle/>
        <a:p>
          <a:r>
            <a:rPr lang="en-US" sz="1600" dirty="0"/>
            <a:t>Probiotics have ability to preserve/ restore gut barrier function</a:t>
          </a:r>
        </a:p>
      </dgm:t>
    </dgm:pt>
    <dgm:pt modelId="{B17180F1-035A-4D0B-BCFB-4A1E22DAC064}" type="parTrans" cxnId="{A7E80930-6AD2-4AD9-8B4E-A692AF394FB7}">
      <dgm:prSet/>
      <dgm:spPr/>
      <dgm:t>
        <a:bodyPr/>
        <a:lstStyle/>
        <a:p>
          <a:endParaRPr lang="en-US"/>
        </a:p>
      </dgm:t>
    </dgm:pt>
    <dgm:pt modelId="{1BC5D3C5-2A78-4A76-A8A6-9D79035AD72F}" type="sibTrans" cxnId="{A7E80930-6AD2-4AD9-8B4E-A692AF394FB7}">
      <dgm:prSet/>
      <dgm:spPr/>
      <dgm:t>
        <a:bodyPr/>
        <a:lstStyle/>
        <a:p>
          <a:endParaRPr lang="en-US"/>
        </a:p>
      </dgm:t>
    </dgm:pt>
    <dgm:pt modelId="{6803E5B0-F989-4061-B89F-49B6DEC6F675}">
      <dgm:prSet custT="1"/>
      <dgm:spPr/>
      <dgm:t>
        <a:bodyPr/>
        <a:lstStyle/>
        <a:p>
          <a:r>
            <a:rPr lang="en-US" sz="1600" dirty="0"/>
            <a:t>Probiotics have antimicrobial and immunomodulatory activity</a:t>
          </a:r>
        </a:p>
      </dgm:t>
    </dgm:pt>
    <dgm:pt modelId="{26104045-A8AF-45C6-AE84-B652BAE65C83}" type="parTrans" cxnId="{72F32CD1-7A5E-4808-9E9A-0381B921F9AC}">
      <dgm:prSet/>
      <dgm:spPr/>
      <dgm:t>
        <a:bodyPr/>
        <a:lstStyle/>
        <a:p>
          <a:endParaRPr lang="en-US"/>
        </a:p>
      </dgm:t>
    </dgm:pt>
    <dgm:pt modelId="{986AB466-EDBA-42E3-9EFB-2D2CBC80B42F}" type="sibTrans" cxnId="{72F32CD1-7A5E-4808-9E9A-0381B921F9AC}">
      <dgm:prSet/>
      <dgm:spPr/>
      <dgm:t>
        <a:bodyPr/>
        <a:lstStyle/>
        <a:p>
          <a:endParaRPr lang="en-US"/>
        </a:p>
      </dgm:t>
    </dgm:pt>
    <dgm:pt modelId="{4F19C3F9-36D2-44F0-B78C-0EBDCF7094C2}" type="pres">
      <dgm:prSet presAssocID="{32B8877C-D1F5-4593-9643-73A4E1A4F46F}" presName="matrix" presStyleCnt="0">
        <dgm:presLayoutVars>
          <dgm:chMax val="1"/>
          <dgm:dir/>
          <dgm:resizeHandles val="exact"/>
        </dgm:presLayoutVars>
      </dgm:prSet>
      <dgm:spPr/>
    </dgm:pt>
    <dgm:pt modelId="{087CD1ED-22AE-4D82-ACA4-7CD00F5565D8}" type="pres">
      <dgm:prSet presAssocID="{32B8877C-D1F5-4593-9643-73A4E1A4F46F}" presName="diamond" presStyleLbl="bgShp" presStyleIdx="0" presStyleCnt="1" custScaleX="133473"/>
      <dgm:spPr/>
    </dgm:pt>
    <dgm:pt modelId="{375C392D-4EA0-465E-98E7-DB8CFD3F52E6}" type="pres">
      <dgm:prSet presAssocID="{32B8877C-D1F5-4593-9643-73A4E1A4F46F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F495E4C-7748-4772-A8F9-7B16E122249F}" type="pres">
      <dgm:prSet presAssocID="{32B8877C-D1F5-4593-9643-73A4E1A4F46F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2392E0F-E52B-4D23-9825-640F9D90AC97}" type="pres">
      <dgm:prSet presAssocID="{32B8877C-D1F5-4593-9643-73A4E1A4F46F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298BD67-72C8-44B6-8271-37E46585CEE5}" type="pres">
      <dgm:prSet presAssocID="{32B8877C-D1F5-4593-9643-73A4E1A4F46F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0C5A8103-EB52-4D4A-9521-64ED5AD0CD7A}" type="presOf" srcId="{861F6C18-9690-4312-A537-3D6E751CFE75}" destId="{22392E0F-E52B-4D23-9825-640F9D90AC97}" srcOrd="0" destOrd="0" presId="urn:microsoft.com/office/officeart/2005/8/layout/matrix3"/>
    <dgm:cxn modelId="{CFB6C50D-611B-4322-BC90-F8ED1129E875}" type="presOf" srcId="{B827172D-4C9A-4615-A126-8A7F8F741AAF}" destId="{375C392D-4EA0-465E-98E7-DB8CFD3F52E6}" srcOrd="0" destOrd="0" presId="urn:microsoft.com/office/officeart/2005/8/layout/matrix3"/>
    <dgm:cxn modelId="{A7E80930-6AD2-4AD9-8B4E-A692AF394FB7}" srcId="{32B8877C-D1F5-4593-9643-73A4E1A4F46F}" destId="{861F6C18-9690-4312-A537-3D6E751CFE75}" srcOrd="2" destOrd="0" parTransId="{B17180F1-035A-4D0B-BCFB-4A1E22DAC064}" sibTransId="{1BC5D3C5-2A78-4A76-A8A6-9D79035AD72F}"/>
    <dgm:cxn modelId="{6339CD75-9EB1-4810-B966-AAFF0540314B}" srcId="{32B8877C-D1F5-4593-9643-73A4E1A4F46F}" destId="{B827172D-4C9A-4615-A126-8A7F8F741AAF}" srcOrd="0" destOrd="0" parTransId="{119B0EFF-BE4E-47B9-A004-DB73C3A3B6AA}" sibTransId="{14E1F09A-B012-4BF1-B907-EC6D523AFFC9}"/>
    <dgm:cxn modelId="{96B31677-35EE-42D8-9361-26B2556729F7}" srcId="{32B8877C-D1F5-4593-9643-73A4E1A4F46F}" destId="{DF921434-9A1E-49FC-B11D-3844D898B7B8}" srcOrd="1" destOrd="0" parTransId="{11A709BA-FD95-40EB-9AF0-E945DD5B85E5}" sibTransId="{03332CDA-5D83-43E2-BE93-E41C7F38DBD1}"/>
    <dgm:cxn modelId="{CAD7CD95-6894-4020-9DCA-FC1B789152EC}" type="presOf" srcId="{6803E5B0-F989-4061-B89F-49B6DEC6F675}" destId="{4298BD67-72C8-44B6-8271-37E46585CEE5}" srcOrd="0" destOrd="0" presId="urn:microsoft.com/office/officeart/2005/8/layout/matrix3"/>
    <dgm:cxn modelId="{47ED01C7-20E1-4BC4-89FB-BD282C2BED38}" type="presOf" srcId="{DF921434-9A1E-49FC-B11D-3844D898B7B8}" destId="{7F495E4C-7748-4772-A8F9-7B16E122249F}" srcOrd="0" destOrd="0" presId="urn:microsoft.com/office/officeart/2005/8/layout/matrix3"/>
    <dgm:cxn modelId="{72F32CD1-7A5E-4808-9E9A-0381B921F9AC}" srcId="{32B8877C-D1F5-4593-9643-73A4E1A4F46F}" destId="{6803E5B0-F989-4061-B89F-49B6DEC6F675}" srcOrd="3" destOrd="0" parTransId="{26104045-A8AF-45C6-AE84-B652BAE65C83}" sibTransId="{986AB466-EDBA-42E3-9EFB-2D2CBC80B42F}"/>
    <dgm:cxn modelId="{B57AB1F5-38CA-4A2F-880E-A84837468B87}" type="presOf" srcId="{32B8877C-D1F5-4593-9643-73A4E1A4F46F}" destId="{4F19C3F9-36D2-44F0-B78C-0EBDCF7094C2}" srcOrd="0" destOrd="0" presId="urn:microsoft.com/office/officeart/2005/8/layout/matrix3"/>
    <dgm:cxn modelId="{333D9353-82FF-40BA-9CDA-1BEFD3BB9EDA}" type="presParOf" srcId="{4F19C3F9-36D2-44F0-B78C-0EBDCF7094C2}" destId="{087CD1ED-22AE-4D82-ACA4-7CD00F5565D8}" srcOrd="0" destOrd="0" presId="urn:microsoft.com/office/officeart/2005/8/layout/matrix3"/>
    <dgm:cxn modelId="{09DCCC37-25F6-49FA-A9F9-CF1BC559EF43}" type="presParOf" srcId="{4F19C3F9-36D2-44F0-B78C-0EBDCF7094C2}" destId="{375C392D-4EA0-465E-98E7-DB8CFD3F52E6}" srcOrd="1" destOrd="0" presId="urn:microsoft.com/office/officeart/2005/8/layout/matrix3"/>
    <dgm:cxn modelId="{4CFFB7E3-28F2-4235-9F37-6C000091D328}" type="presParOf" srcId="{4F19C3F9-36D2-44F0-B78C-0EBDCF7094C2}" destId="{7F495E4C-7748-4772-A8F9-7B16E122249F}" srcOrd="2" destOrd="0" presId="urn:microsoft.com/office/officeart/2005/8/layout/matrix3"/>
    <dgm:cxn modelId="{6A742E00-970F-4A45-AEBF-0DD658A7635C}" type="presParOf" srcId="{4F19C3F9-36D2-44F0-B78C-0EBDCF7094C2}" destId="{22392E0F-E52B-4D23-9825-640F9D90AC97}" srcOrd="3" destOrd="0" presId="urn:microsoft.com/office/officeart/2005/8/layout/matrix3"/>
    <dgm:cxn modelId="{3BC1B071-483A-4542-8000-A767704F79EE}" type="presParOf" srcId="{4F19C3F9-36D2-44F0-B78C-0EBDCF7094C2}" destId="{4298BD67-72C8-44B6-8271-37E46585CEE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C34F318-482C-43E5-9C4F-7410CA8A56A8}" type="doc">
      <dgm:prSet loTypeId="urn:microsoft.com/office/officeart/2005/8/layout/hierarchy1" loCatId="hierarchy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7AD36E6-9B7C-4969-A0BD-A23EB8EAC539}">
      <dgm:prSet/>
      <dgm:spPr/>
      <dgm:t>
        <a:bodyPr/>
        <a:lstStyle/>
        <a:p>
          <a:r>
            <a:rPr lang="en-GB" b="0" i="0" dirty="0"/>
            <a:t>The word ‘</a:t>
          </a:r>
          <a:r>
            <a:rPr lang="en-GB" b="1" i="0" dirty="0"/>
            <a:t>probiotic’</a:t>
          </a:r>
          <a:r>
            <a:rPr lang="en-GB" b="0" i="0" dirty="0"/>
            <a:t> is derived from the Greek meaning ‘</a:t>
          </a:r>
          <a:r>
            <a:rPr lang="en-GB" b="1" i="0" dirty="0"/>
            <a:t>for life</a:t>
          </a:r>
          <a:r>
            <a:rPr lang="en-GB" b="0" i="0" dirty="0"/>
            <a:t>’ and has had several different meanings over the years. </a:t>
          </a:r>
          <a:endParaRPr lang="en-US" dirty="0"/>
        </a:p>
      </dgm:t>
    </dgm:pt>
    <dgm:pt modelId="{0690FFB2-522A-4E47-8EA9-8B77F08EA9D3}" type="parTrans" cxnId="{F3C9FF62-B0E1-444E-BC53-A598FA0C8963}">
      <dgm:prSet/>
      <dgm:spPr/>
      <dgm:t>
        <a:bodyPr/>
        <a:lstStyle/>
        <a:p>
          <a:endParaRPr lang="en-US"/>
        </a:p>
      </dgm:t>
    </dgm:pt>
    <dgm:pt modelId="{76419D0F-FCF8-4F55-8BBF-63A2407A6F00}" type="sibTrans" cxnId="{F3C9FF62-B0E1-444E-BC53-A598FA0C8963}">
      <dgm:prSet/>
      <dgm:spPr/>
      <dgm:t>
        <a:bodyPr/>
        <a:lstStyle/>
        <a:p>
          <a:endParaRPr lang="en-US"/>
        </a:p>
      </dgm:t>
    </dgm:pt>
    <dgm:pt modelId="{DFD39E11-9405-4B99-B8D5-44A2EE2AE629}" type="pres">
      <dgm:prSet presAssocID="{5C34F318-482C-43E5-9C4F-7410CA8A56A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84421C4-5972-49F5-805E-80FFF4B87343}" type="pres">
      <dgm:prSet presAssocID="{E7AD36E6-9B7C-4969-A0BD-A23EB8EAC539}" presName="hierRoot1" presStyleCnt="0"/>
      <dgm:spPr/>
    </dgm:pt>
    <dgm:pt modelId="{E110B7EF-B9F8-44C7-BE81-ABC2C4283CCF}" type="pres">
      <dgm:prSet presAssocID="{E7AD36E6-9B7C-4969-A0BD-A23EB8EAC539}" presName="composite" presStyleCnt="0"/>
      <dgm:spPr/>
    </dgm:pt>
    <dgm:pt modelId="{4F82D5F5-48FC-4B2F-B6BC-CE06C2893D0D}" type="pres">
      <dgm:prSet presAssocID="{E7AD36E6-9B7C-4969-A0BD-A23EB8EAC539}" presName="background" presStyleLbl="node0" presStyleIdx="0" presStyleCnt="1"/>
      <dgm:spPr/>
    </dgm:pt>
    <dgm:pt modelId="{2385018A-8F61-4757-9F0B-995E99B66C58}" type="pres">
      <dgm:prSet presAssocID="{E7AD36E6-9B7C-4969-A0BD-A23EB8EAC539}" presName="text" presStyleLbl="fgAcc0" presStyleIdx="0" presStyleCnt="1">
        <dgm:presLayoutVars>
          <dgm:chPref val="3"/>
        </dgm:presLayoutVars>
      </dgm:prSet>
      <dgm:spPr/>
    </dgm:pt>
    <dgm:pt modelId="{52D7553C-DCC4-4759-9025-5C808AF53FA4}" type="pres">
      <dgm:prSet presAssocID="{E7AD36E6-9B7C-4969-A0BD-A23EB8EAC539}" presName="hierChild2" presStyleCnt="0"/>
      <dgm:spPr/>
    </dgm:pt>
  </dgm:ptLst>
  <dgm:cxnLst>
    <dgm:cxn modelId="{F3C9FF62-B0E1-444E-BC53-A598FA0C8963}" srcId="{5C34F318-482C-43E5-9C4F-7410CA8A56A8}" destId="{E7AD36E6-9B7C-4969-A0BD-A23EB8EAC539}" srcOrd="0" destOrd="0" parTransId="{0690FFB2-522A-4E47-8EA9-8B77F08EA9D3}" sibTransId="{76419D0F-FCF8-4F55-8BBF-63A2407A6F00}"/>
    <dgm:cxn modelId="{AF743D5A-7736-400C-8697-FDBBD98F84DD}" type="presOf" srcId="{5C34F318-482C-43E5-9C4F-7410CA8A56A8}" destId="{DFD39E11-9405-4B99-B8D5-44A2EE2AE629}" srcOrd="0" destOrd="0" presId="urn:microsoft.com/office/officeart/2005/8/layout/hierarchy1"/>
    <dgm:cxn modelId="{EA167C9E-54B7-422D-9335-2E1A93D1267D}" type="presOf" srcId="{E7AD36E6-9B7C-4969-A0BD-A23EB8EAC539}" destId="{2385018A-8F61-4757-9F0B-995E99B66C58}" srcOrd="0" destOrd="0" presId="urn:microsoft.com/office/officeart/2005/8/layout/hierarchy1"/>
    <dgm:cxn modelId="{9AD34E64-C4FC-45D3-943F-2F4998269EF8}" type="presParOf" srcId="{DFD39E11-9405-4B99-B8D5-44A2EE2AE629}" destId="{584421C4-5972-49F5-805E-80FFF4B87343}" srcOrd="0" destOrd="0" presId="urn:microsoft.com/office/officeart/2005/8/layout/hierarchy1"/>
    <dgm:cxn modelId="{514EE644-B188-435B-972D-ED0A8FD671BF}" type="presParOf" srcId="{584421C4-5972-49F5-805E-80FFF4B87343}" destId="{E110B7EF-B9F8-44C7-BE81-ABC2C4283CCF}" srcOrd="0" destOrd="0" presId="urn:microsoft.com/office/officeart/2005/8/layout/hierarchy1"/>
    <dgm:cxn modelId="{C24CCA19-E861-4462-AB8D-EECD01C29541}" type="presParOf" srcId="{E110B7EF-B9F8-44C7-BE81-ABC2C4283CCF}" destId="{4F82D5F5-48FC-4B2F-B6BC-CE06C2893D0D}" srcOrd="0" destOrd="0" presId="urn:microsoft.com/office/officeart/2005/8/layout/hierarchy1"/>
    <dgm:cxn modelId="{00755EB6-0FE8-4BC7-B087-8E003AB766F0}" type="presParOf" srcId="{E110B7EF-B9F8-44C7-BE81-ABC2C4283CCF}" destId="{2385018A-8F61-4757-9F0B-995E99B66C58}" srcOrd="1" destOrd="0" presId="urn:microsoft.com/office/officeart/2005/8/layout/hierarchy1"/>
    <dgm:cxn modelId="{366F90EB-1B5C-4877-A872-B65A9D774E3D}" type="presParOf" srcId="{584421C4-5972-49F5-805E-80FFF4B87343}" destId="{52D7553C-DCC4-4759-9025-5C808AF53FA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0BF5977-A751-4CF0-BB99-BD81B59F7522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63BDB17-7765-4034-8DF5-B064A4AB2CF3}">
      <dgm:prSet/>
      <dgm:spPr/>
      <dgm:t>
        <a:bodyPr/>
        <a:lstStyle/>
        <a:p>
          <a:r>
            <a:rPr lang="en-GB" b="0" i="0" dirty="0"/>
            <a:t>Shared mechanisms within taxonomic groups go beyond strain-specific effects.</a:t>
          </a:r>
          <a:endParaRPr lang="en-US" dirty="0"/>
        </a:p>
      </dgm:t>
    </dgm:pt>
    <dgm:pt modelId="{B4FCD571-14D8-4A3C-A478-88093DC62C81}" type="parTrans" cxnId="{EC45173D-8180-4F4B-8517-B1EB05451E26}">
      <dgm:prSet/>
      <dgm:spPr/>
      <dgm:t>
        <a:bodyPr/>
        <a:lstStyle/>
        <a:p>
          <a:endParaRPr lang="en-US"/>
        </a:p>
      </dgm:t>
    </dgm:pt>
    <dgm:pt modelId="{5693CFEC-AFC0-472F-82EC-8BC4F5DFFA06}" type="sibTrans" cxnId="{EC45173D-8180-4F4B-8517-B1EB05451E26}">
      <dgm:prSet/>
      <dgm:spPr/>
      <dgm:t>
        <a:bodyPr/>
        <a:lstStyle/>
        <a:p>
          <a:endParaRPr lang="en-US" dirty="0"/>
        </a:p>
      </dgm:t>
    </dgm:pt>
    <dgm:pt modelId="{5661AE16-88A3-4028-8192-DAC9D1BCD81D}">
      <dgm:prSet/>
      <dgm:spPr/>
      <dgm:t>
        <a:bodyPr/>
        <a:lstStyle/>
        <a:p>
          <a:r>
            <a:rPr lang="en-GB" b="0" i="0" dirty="0"/>
            <a:t>•Probiotic benefits may derive from mechanisms that are shared among strains.</a:t>
          </a:r>
          <a:endParaRPr lang="en-US" dirty="0"/>
        </a:p>
      </dgm:t>
    </dgm:pt>
    <dgm:pt modelId="{F627E23A-88E0-475D-A902-3327C13154F1}" type="parTrans" cxnId="{F33BBDC9-B06D-4579-940E-76B6E98C0351}">
      <dgm:prSet/>
      <dgm:spPr/>
      <dgm:t>
        <a:bodyPr/>
        <a:lstStyle/>
        <a:p>
          <a:endParaRPr lang="en-US"/>
        </a:p>
      </dgm:t>
    </dgm:pt>
    <dgm:pt modelId="{5CF98D12-C123-424B-91D5-53EB91A2F5AD}" type="sibTrans" cxnId="{F33BBDC9-B06D-4579-940E-76B6E98C0351}">
      <dgm:prSet/>
      <dgm:spPr/>
      <dgm:t>
        <a:bodyPr/>
        <a:lstStyle/>
        <a:p>
          <a:endParaRPr lang="en-US" dirty="0"/>
        </a:p>
      </dgm:t>
    </dgm:pt>
    <dgm:pt modelId="{D1451FF7-497D-4F16-894D-1543481026E7}">
      <dgm:prSet/>
      <dgm:spPr/>
      <dgm:t>
        <a:bodyPr/>
        <a:lstStyle/>
        <a:p>
          <a:r>
            <a:rPr lang="en-GB" b="0" i="0" dirty="0"/>
            <a:t>•A shared mechanism may lead to a shared benefit exerted by most members of a taxon.</a:t>
          </a:r>
          <a:endParaRPr lang="en-US" dirty="0"/>
        </a:p>
      </dgm:t>
    </dgm:pt>
    <dgm:pt modelId="{786DF216-F64B-4FED-A02C-400B6ED754B0}" type="parTrans" cxnId="{81E978B6-097E-466D-90A4-30714E49D071}">
      <dgm:prSet/>
      <dgm:spPr/>
      <dgm:t>
        <a:bodyPr/>
        <a:lstStyle/>
        <a:p>
          <a:endParaRPr lang="en-US"/>
        </a:p>
      </dgm:t>
    </dgm:pt>
    <dgm:pt modelId="{918C8766-E1FE-41E5-A8C1-E102196D9E7E}" type="sibTrans" cxnId="{81E978B6-097E-466D-90A4-30714E49D071}">
      <dgm:prSet/>
      <dgm:spPr/>
      <dgm:t>
        <a:bodyPr/>
        <a:lstStyle/>
        <a:p>
          <a:endParaRPr lang="en-US" dirty="0"/>
        </a:p>
      </dgm:t>
    </dgm:pt>
    <dgm:pt modelId="{D2A17C5E-DF24-4AA4-B896-8CE4EEBCA6C1}">
      <dgm:prSet/>
      <dgm:spPr/>
      <dgm:t>
        <a:bodyPr/>
        <a:lstStyle/>
        <a:p>
          <a:r>
            <a:rPr lang="en-GB" b="0" i="0" dirty="0"/>
            <a:t>•One example of a shared mechanism is short chain fatty acid production.</a:t>
          </a:r>
          <a:endParaRPr lang="en-US" dirty="0"/>
        </a:p>
      </dgm:t>
    </dgm:pt>
    <dgm:pt modelId="{AE2105D4-4297-4D64-8F9B-572AD442D56B}" type="parTrans" cxnId="{5EA10A21-F150-4771-974C-8A6EFAADBE25}">
      <dgm:prSet/>
      <dgm:spPr/>
      <dgm:t>
        <a:bodyPr/>
        <a:lstStyle/>
        <a:p>
          <a:endParaRPr lang="en-US"/>
        </a:p>
      </dgm:t>
    </dgm:pt>
    <dgm:pt modelId="{516F29AA-06BF-482E-AE1C-ADDED139C062}" type="sibTrans" cxnId="{5EA10A21-F150-4771-974C-8A6EFAADBE25}">
      <dgm:prSet/>
      <dgm:spPr/>
      <dgm:t>
        <a:bodyPr/>
        <a:lstStyle/>
        <a:p>
          <a:endParaRPr lang="en-US" dirty="0"/>
        </a:p>
      </dgm:t>
    </dgm:pt>
    <dgm:pt modelId="{3325D3E2-C165-4B8D-89B0-FA5EFFA4EE08}">
      <dgm:prSet/>
      <dgm:spPr/>
      <dgm:t>
        <a:bodyPr/>
        <a:lstStyle/>
        <a:p>
          <a:r>
            <a:rPr lang="en-GB" b="0" i="0" dirty="0"/>
            <a:t>•Another shared mechanism is cell surface components that enhance GI survival.</a:t>
          </a:r>
          <a:endParaRPr lang="en-US" dirty="0"/>
        </a:p>
      </dgm:t>
    </dgm:pt>
    <dgm:pt modelId="{62A5D9B8-6A3F-4EDE-82E5-E28862ECE5FE}" type="parTrans" cxnId="{D560A222-D9DA-48C2-B19E-E443FFF57CF8}">
      <dgm:prSet/>
      <dgm:spPr/>
      <dgm:t>
        <a:bodyPr/>
        <a:lstStyle/>
        <a:p>
          <a:endParaRPr lang="en-US"/>
        </a:p>
      </dgm:t>
    </dgm:pt>
    <dgm:pt modelId="{7CEFBB9C-1C3B-4BDA-A32F-51BD89F71054}" type="sibTrans" cxnId="{D560A222-D9DA-48C2-B19E-E443FFF57CF8}">
      <dgm:prSet/>
      <dgm:spPr/>
      <dgm:t>
        <a:bodyPr/>
        <a:lstStyle/>
        <a:p>
          <a:endParaRPr lang="en-US" dirty="0"/>
        </a:p>
      </dgm:t>
    </dgm:pt>
    <dgm:pt modelId="{59697A43-0F0B-4FAD-809C-3A7EFDBE55A3}">
      <dgm:prSet/>
      <dgm:spPr/>
      <dgm:t>
        <a:bodyPr/>
        <a:lstStyle/>
        <a:p>
          <a:r>
            <a:rPr lang="en-GB" b="0" i="0" dirty="0"/>
            <a:t>•Another shared mechanism is effector molecules which signal the immune system.</a:t>
          </a:r>
          <a:endParaRPr lang="en-US" dirty="0"/>
        </a:p>
      </dgm:t>
    </dgm:pt>
    <dgm:pt modelId="{7BFB7537-923B-42F4-AD5C-471B450AABAE}" type="parTrans" cxnId="{89B3BFD2-7C06-46E5-A8B8-85A21B59AC8A}">
      <dgm:prSet/>
      <dgm:spPr/>
      <dgm:t>
        <a:bodyPr/>
        <a:lstStyle/>
        <a:p>
          <a:endParaRPr lang="en-US"/>
        </a:p>
      </dgm:t>
    </dgm:pt>
    <dgm:pt modelId="{31A5268C-877E-494A-B5B6-4775033ACEF1}" type="sibTrans" cxnId="{89B3BFD2-7C06-46E5-A8B8-85A21B59AC8A}">
      <dgm:prSet/>
      <dgm:spPr/>
      <dgm:t>
        <a:bodyPr/>
        <a:lstStyle/>
        <a:p>
          <a:endParaRPr lang="en-US" dirty="0"/>
        </a:p>
      </dgm:t>
    </dgm:pt>
    <dgm:pt modelId="{84D03E5F-0A7A-4E90-9362-DE0851E599DD}">
      <dgm:prSet/>
      <dgm:spPr/>
      <dgm:t>
        <a:bodyPr/>
        <a:lstStyle/>
        <a:p>
          <a:r>
            <a:rPr lang="en-GB" b="0" i="0" dirty="0"/>
            <a:t>•Not all microbes expressing these mechanisms are necessarily probiotics or beneficial.</a:t>
          </a:r>
          <a:endParaRPr lang="en-US" dirty="0"/>
        </a:p>
      </dgm:t>
    </dgm:pt>
    <dgm:pt modelId="{A7C4FC02-FF42-4348-B47E-759EF573D50F}" type="parTrans" cxnId="{88923904-5B98-4056-998E-B66E213DFE53}">
      <dgm:prSet/>
      <dgm:spPr/>
      <dgm:t>
        <a:bodyPr/>
        <a:lstStyle/>
        <a:p>
          <a:endParaRPr lang="en-US"/>
        </a:p>
      </dgm:t>
    </dgm:pt>
    <dgm:pt modelId="{04EE22E4-FDAF-4BE3-BE38-FC225CBA0D00}" type="sibTrans" cxnId="{88923904-5B98-4056-998E-B66E213DFE53}">
      <dgm:prSet/>
      <dgm:spPr/>
      <dgm:t>
        <a:bodyPr/>
        <a:lstStyle/>
        <a:p>
          <a:endParaRPr lang="en-US" dirty="0"/>
        </a:p>
      </dgm:t>
    </dgm:pt>
    <dgm:pt modelId="{3FA13E63-5C0B-4995-AC55-54EE4DF51A74}">
      <dgm:prSet/>
      <dgm:spPr/>
      <dgm:t>
        <a:bodyPr/>
        <a:lstStyle/>
        <a:p>
          <a:r>
            <a:rPr lang="en-GB" b="0" i="0" dirty="0"/>
            <a:t>•Shared mechanisms may allow assignment of probiotic benefits to taxa beyond a strain.</a:t>
          </a:r>
          <a:endParaRPr lang="en-US" dirty="0"/>
        </a:p>
      </dgm:t>
    </dgm:pt>
    <dgm:pt modelId="{46CB4184-DF6E-4F20-9E0A-A6278B4171A0}" type="parTrans" cxnId="{09D66C59-1AA8-4FBF-A832-3AAD5D785C67}">
      <dgm:prSet/>
      <dgm:spPr/>
      <dgm:t>
        <a:bodyPr/>
        <a:lstStyle/>
        <a:p>
          <a:endParaRPr lang="en-US"/>
        </a:p>
      </dgm:t>
    </dgm:pt>
    <dgm:pt modelId="{9C1B0D67-CF9C-430A-9997-A2D8D0AEFBEA}" type="sibTrans" cxnId="{09D66C59-1AA8-4FBF-A832-3AAD5D785C67}">
      <dgm:prSet/>
      <dgm:spPr/>
      <dgm:t>
        <a:bodyPr/>
        <a:lstStyle/>
        <a:p>
          <a:endParaRPr lang="en-US" dirty="0"/>
        </a:p>
      </dgm:t>
    </dgm:pt>
    <dgm:pt modelId="{AE1435F7-D6B1-4556-B78D-A1773D7F5B82}" type="pres">
      <dgm:prSet presAssocID="{90BF5977-A751-4CF0-BB99-BD81B59F7522}" presName="cycle" presStyleCnt="0">
        <dgm:presLayoutVars>
          <dgm:dir/>
          <dgm:resizeHandles val="exact"/>
        </dgm:presLayoutVars>
      </dgm:prSet>
      <dgm:spPr/>
    </dgm:pt>
    <dgm:pt modelId="{6CB4101F-6023-4E50-A264-D6A7DFAC73AA}" type="pres">
      <dgm:prSet presAssocID="{E63BDB17-7765-4034-8DF5-B064A4AB2CF3}" presName="node" presStyleLbl="node1" presStyleIdx="0" presStyleCnt="8">
        <dgm:presLayoutVars>
          <dgm:bulletEnabled val="1"/>
        </dgm:presLayoutVars>
      </dgm:prSet>
      <dgm:spPr/>
    </dgm:pt>
    <dgm:pt modelId="{C1E84615-E3F2-466A-91FD-AF34D6589093}" type="pres">
      <dgm:prSet presAssocID="{5693CFEC-AFC0-472F-82EC-8BC4F5DFFA06}" presName="sibTrans" presStyleLbl="sibTrans2D1" presStyleIdx="0" presStyleCnt="8"/>
      <dgm:spPr/>
    </dgm:pt>
    <dgm:pt modelId="{0E6A86DB-C9B3-4D66-AB08-E9380B1FF64D}" type="pres">
      <dgm:prSet presAssocID="{5693CFEC-AFC0-472F-82EC-8BC4F5DFFA06}" presName="connectorText" presStyleLbl="sibTrans2D1" presStyleIdx="0" presStyleCnt="8"/>
      <dgm:spPr/>
    </dgm:pt>
    <dgm:pt modelId="{ED2D1228-830D-4D9A-B5EA-2D6169559EB7}" type="pres">
      <dgm:prSet presAssocID="{5661AE16-88A3-4028-8192-DAC9D1BCD81D}" presName="node" presStyleLbl="node1" presStyleIdx="1" presStyleCnt="8">
        <dgm:presLayoutVars>
          <dgm:bulletEnabled val="1"/>
        </dgm:presLayoutVars>
      </dgm:prSet>
      <dgm:spPr/>
    </dgm:pt>
    <dgm:pt modelId="{FECAA778-FA07-41A3-9DE9-A8A52B7BB2E5}" type="pres">
      <dgm:prSet presAssocID="{5CF98D12-C123-424B-91D5-53EB91A2F5AD}" presName="sibTrans" presStyleLbl="sibTrans2D1" presStyleIdx="1" presStyleCnt="8"/>
      <dgm:spPr/>
    </dgm:pt>
    <dgm:pt modelId="{41FF796D-E7E8-44E3-8D7C-CF35E5F3EA41}" type="pres">
      <dgm:prSet presAssocID="{5CF98D12-C123-424B-91D5-53EB91A2F5AD}" presName="connectorText" presStyleLbl="sibTrans2D1" presStyleIdx="1" presStyleCnt="8"/>
      <dgm:spPr/>
    </dgm:pt>
    <dgm:pt modelId="{C6222E2B-5356-4BD9-BF4C-D9C5B488D30E}" type="pres">
      <dgm:prSet presAssocID="{D1451FF7-497D-4F16-894D-1543481026E7}" presName="node" presStyleLbl="node1" presStyleIdx="2" presStyleCnt="8">
        <dgm:presLayoutVars>
          <dgm:bulletEnabled val="1"/>
        </dgm:presLayoutVars>
      </dgm:prSet>
      <dgm:spPr/>
    </dgm:pt>
    <dgm:pt modelId="{A7403864-3A38-457A-87AB-28662EAB280A}" type="pres">
      <dgm:prSet presAssocID="{918C8766-E1FE-41E5-A8C1-E102196D9E7E}" presName="sibTrans" presStyleLbl="sibTrans2D1" presStyleIdx="2" presStyleCnt="8"/>
      <dgm:spPr/>
    </dgm:pt>
    <dgm:pt modelId="{07347A7C-4034-4DDF-B4A5-9F89A2F211D4}" type="pres">
      <dgm:prSet presAssocID="{918C8766-E1FE-41E5-A8C1-E102196D9E7E}" presName="connectorText" presStyleLbl="sibTrans2D1" presStyleIdx="2" presStyleCnt="8"/>
      <dgm:spPr/>
    </dgm:pt>
    <dgm:pt modelId="{43928F79-9A7A-49FA-8DBA-9784AABC19DF}" type="pres">
      <dgm:prSet presAssocID="{D2A17C5E-DF24-4AA4-B896-8CE4EEBCA6C1}" presName="node" presStyleLbl="node1" presStyleIdx="3" presStyleCnt="8">
        <dgm:presLayoutVars>
          <dgm:bulletEnabled val="1"/>
        </dgm:presLayoutVars>
      </dgm:prSet>
      <dgm:spPr/>
    </dgm:pt>
    <dgm:pt modelId="{DB42C471-E931-41EB-BA61-CE86DEB48D49}" type="pres">
      <dgm:prSet presAssocID="{516F29AA-06BF-482E-AE1C-ADDED139C062}" presName="sibTrans" presStyleLbl="sibTrans2D1" presStyleIdx="3" presStyleCnt="8"/>
      <dgm:spPr/>
    </dgm:pt>
    <dgm:pt modelId="{117AA9AF-7013-40F7-A08F-BA74979B6FA7}" type="pres">
      <dgm:prSet presAssocID="{516F29AA-06BF-482E-AE1C-ADDED139C062}" presName="connectorText" presStyleLbl="sibTrans2D1" presStyleIdx="3" presStyleCnt="8"/>
      <dgm:spPr/>
    </dgm:pt>
    <dgm:pt modelId="{19E249EC-908E-420A-9264-E3C6CAABE4EC}" type="pres">
      <dgm:prSet presAssocID="{3325D3E2-C165-4B8D-89B0-FA5EFFA4EE08}" presName="node" presStyleLbl="node1" presStyleIdx="4" presStyleCnt="8">
        <dgm:presLayoutVars>
          <dgm:bulletEnabled val="1"/>
        </dgm:presLayoutVars>
      </dgm:prSet>
      <dgm:spPr/>
    </dgm:pt>
    <dgm:pt modelId="{2E2AA0D3-05C7-4E69-860D-4B25346D1715}" type="pres">
      <dgm:prSet presAssocID="{7CEFBB9C-1C3B-4BDA-A32F-51BD89F71054}" presName="sibTrans" presStyleLbl="sibTrans2D1" presStyleIdx="4" presStyleCnt="8"/>
      <dgm:spPr/>
    </dgm:pt>
    <dgm:pt modelId="{C8F102E2-9C23-4E32-911B-8A75F6532181}" type="pres">
      <dgm:prSet presAssocID="{7CEFBB9C-1C3B-4BDA-A32F-51BD89F71054}" presName="connectorText" presStyleLbl="sibTrans2D1" presStyleIdx="4" presStyleCnt="8"/>
      <dgm:spPr/>
    </dgm:pt>
    <dgm:pt modelId="{44FE2CC7-046D-47ED-BE3C-0B0AE054C78E}" type="pres">
      <dgm:prSet presAssocID="{59697A43-0F0B-4FAD-809C-3A7EFDBE55A3}" presName="node" presStyleLbl="node1" presStyleIdx="5" presStyleCnt="8">
        <dgm:presLayoutVars>
          <dgm:bulletEnabled val="1"/>
        </dgm:presLayoutVars>
      </dgm:prSet>
      <dgm:spPr/>
    </dgm:pt>
    <dgm:pt modelId="{72DFDABC-6613-44DE-AC77-F017BCFDC0C3}" type="pres">
      <dgm:prSet presAssocID="{31A5268C-877E-494A-B5B6-4775033ACEF1}" presName="sibTrans" presStyleLbl="sibTrans2D1" presStyleIdx="5" presStyleCnt="8"/>
      <dgm:spPr/>
    </dgm:pt>
    <dgm:pt modelId="{05925A73-55C5-45B6-927F-8BD233C044CC}" type="pres">
      <dgm:prSet presAssocID="{31A5268C-877E-494A-B5B6-4775033ACEF1}" presName="connectorText" presStyleLbl="sibTrans2D1" presStyleIdx="5" presStyleCnt="8"/>
      <dgm:spPr/>
    </dgm:pt>
    <dgm:pt modelId="{42CC513E-B168-4890-A0B9-BDAB8D61D1ED}" type="pres">
      <dgm:prSet presAssocID="{84D03E5F-0A7A-4E90-9362-DE0851E599DD}" presName="node" presStyleLbl="node1" presStyleIdx="6" presStyleCnt="8">
        <dgm:presLayoutVars>
          <dgm:bulletEnabled val="1"/>
        </dgm:presLayoutVars>
      </dgm:prSet>
      <dgm:spPr/>
    </dgm:pt>
    <dgm:pt modelId="{BB566B27-1243-4941-8494-AA623B5298F7}" type="pres">
      <dgm:prSet presAssocID="{04EE22E4-FDAF-4BE3-BE38-FC225CBA0D00}" presName="sibTrans" presStyleLbl="sibTrans2D1" presStyleIdx="6" presStyleCnt="8"/>
      <dgm:spPr/>
    </dgm:pt>
    <dgm:pt modelId="{44B0ED2C-BC66-4277-B0F0-4B89077979C7}" type="pres">
      <dgm:prSet presAssocID="{04EE22E4-FDAF-4BE3-BE38-FC225CBA0D00}" presName="connectorText" presStyleLbl="sibTrans2D1" presStyleIdx="6" presStyleCnt="8"/>
      <dgm:spPr/>
    </dgm:pt>
    <dgm:pt modelId="{8FDCA045-046F-4073-9823-EB6641877F36}" type="pres">
      <dgm:prSet presAssocID="{3FA13E63-5C0B-4995-AC55-54EE4DF51A74}" presName="node" presStyleLbl="node1" presStyleIdx="7" presStyleCnt="8">
        <dgm:presLayoutVars>
          <dgm:bulletEnabled val="1"/>
        </dgm:presLayoutVars>
      </dgm:prSet>
      <dgm:spPr/>
    </dgm:pt>
    <dgm:pt modelId="{D6146DBC-EF9C-43B0-9D9D-B592611F1CD5}" type="pres">
      <dgm:prSet presAssocID="{9C1B0D67-CF9C-430A-9997-A2D8D0AEFBEA}" presName="sibTrans" presStyleLbl="sibTrans2D1" presStyleIdx="7" presStyleCnt="8"/>
      <dgm:spPr/>
    </dgm:pt>
    <dgm:pt modelId="{57234840-BF0B-4AAB-8A2C-BE67AFDC3CE6}" type="pres">
      <dgm:prSet presAssocID="{9C1B0D67-CF9C-430A-9997-A2D8D0AEFBEA}" presName="connectorText" presStyleLbl="sibTrans2D1" presStyleIdx="7" presStyleCnt="8"/>
      <dgm:spPr/>
    </dgm:pt>
  </dgm:ptLst>
  <dgm:cxnLst>
    <dgm:cxn modelId="{88923904-5B98-4056-998E-B66E213DFE53}" srcId="{90BF5977-A751-4CF0-BB99-BD81B59F7522}" destId="{84D03E5F-0A7A-4E90-9362-DE0851E599DD}" srcOrd="6" destOrd="0" parTransId="{A7C4FC02-FF42-4348-B47E-759EF573D50F}" sibTransId="{04EE22E4-FDAF-4BE3-BE38-FC225CBA0D00}"/>
    <dgm:cxn modelId="{3B81300F-21D0-4229-890F-BC42CB96C163}" type="presOf" srcId="{5CF98D12-C123-424B-91D5-53EB91A2F5AD}" destId="{41FF796D-E7E8-44E3-8D7C-CF35E5F3EA41}" srcOrd="1" destOrd="0" presId="urn:microsoft.com/office/officeart/2005/8/layout/cycle2"/>
    <dgm:cxn modelId="{D3A39810-A5CC-410D-8CF5-6D308072A50A}" type="presOf" srcId="{918C8766-E1FE-41E5-A8C1-E102196D9E7E}" destId="{A7403864-3A38-457A-87AB-28662EAB280A}" srcOrd="0" destOrd="0" presId="urn:microsoft.com/office/officeart/2005/8/layout/cycle2"/>
    <dgm:cxn modelId="{482CC318-F754-4002-AB78-057605658B8D}" type="presOf" srcId="{04EE22E4-FDAF-4BE3-BE38-FC225CBA0D00}" destId="{BB566B27-1243-4941-8494-AA623B5298F7}" srcOrd="0" destOrd="0" presId="urn:microsoft.com/office/officeart/2005/8/layout/cycle2"/>
    <dgm:cxn modelId="{5EA10A21-F150-4771-974C-8A6EFAADBE25}" srcId="{90BF5977-A751-4CF0-BB99-BD81B59F7522}" destId="{D2A17C5E-DF24-4AA4-B896-8CE4EEBCA6C1}" srcOrd="3" destOrd="0" parTransId="{AE2105D4-4297-4D64-8F9B-572AD442D56B}" sibTransId="{516F29AA-06BF-482E-AE1C-ADDED139C062}"/>
    <dgm:cxn modelId="{D560A222-D9DA-48C2-B19E-E443FFF57CF8}" srcId="{90BF5977-A751-4CF0-BB99-BD81B59F7522}" destId="{3325D3E2-C165-4B8D-89B0-FA5EFFA4EE08}" srcOrd="4" destOrd="0" parTransId="{62A5D9B8-6A3F-4EDE-82E5-E28862ECE5FE}" sibTransId="{7CEFBB9C-1C3B-4BDA-A32F-51BD89F71054}"/>
    <dgm:cxn modelId="{79A17026-150D-4844-ACFC-AF9D3460D500}" type="presOf" srcId="{918C8766-E1FE-41E5-A8C1-E102196D9E7E}" destId="{07347A7C-4034-4DDF-B4A5-9F89A2F211D4}" srcOrd="1" destOrd="0" presId="urn:microsoft.com/office/officeart/2005/8/layout/cycle2"/>
    <dgm:cxn modelId="{EC45173D-8180-4F4B-8517-B1EB05451E26}" srcId="{90BF5977-A751-4CF0-BB99-BD81B59F7522}" destId="{E63BDB17-7765-4034-8DF5-B064A4AB2CF3}" srcOrd="0" destOrd="0" parTransId="{B4FCD571-14D8-4A3C-A478-88093DC62C81}" sibTransId="{5693CFEC-AFC0-472F-82EC-8BC4F5DFFA06}"/>
    <dgm:cxn modelId="{487CFD3F-BD4F-45BD-9485-6AB04E18F4F0}" type="presOf" srcId="{84D03E5F-0A7A-4E90-9362-DE0851E599DD}" destId="{42CC513E-B168-4890-A0B9-BDAB8D61D1ED}" srcOrd="0" destOrd="0" presId="urn:microsoft.com/office/officeart/2005/8/layout/cycle2"/>
    <dgm:cxn modelId="{D03F0F5C-C27A-476E-9E15-71135BBC12BC}" type="presOf" srcId="{516F29AA-06BF-482E-AE1C-ADDED139C062}" destId="{117AA9AF-7013-40F7-A08F-BA74979B6FA7}" srcOrd="1" destOrd="0" presId="urn:microsoft.com/office/officeart/2005/8/layout/cycle2"/>
    <dgm:cxn modelId="{13666B60-15A6-4563-86DF-DB40CBFDDA39}" type="presOf" srcId="{5693CFEC-AFC0-472F-82EC-8BC4F5DFFA06}" destId="{0E6A86DB-C9B3-4D66-AB08-E9380B1FF64D}" srcOrd="1" destOrd="0" presId="urn:microsoft.com/office/officeart/2005/8/layout/cycle2"/>
    <dgm:cxn modelId="{1C2B6144-8D6D-4423-9570-632F8C8E6BDB}" type="presOf" srcId="{31A5268C-877E-494A-B5B6-4775033ACEF1}" destId="{05925A73-55C5-45B6-927F-8BD233C044CC}" srcOrd="1" destOrd="0" presId="urn:microsoft.com/office/officeart/2005/8/layout/cycle2"/>
    <dgm:cxn modelId="{FCF8AB71-EE03-4813-82C1-E141CFB4A104}" type="presOf" srcId="{9C1B0D67-CF9C-430A-9997-A2D8D0AEFBEA}" destId="{D6146DBC-EF9C-43B0-9D9D-B592611F1CD5}" srcOrd="0" destOrd="0" presId="urn:microsoft.com/office/officeart/2005/8/layout/cycle2"/>
    <dgm:cxn modelId="{BCB32952-B571-4B76-9E6F-3AEC649DFAC7}" type="presOf" srcId="{5693CFEC-AFC0-472F-82EC-8BC4F5DFFA06}" destId="{C1E84615-E3F2-466A-91FD-AF34D6589093}" srcOrd="0" destOrd="0" presId="urn:microsoft.com/office/officeart/2005/8/layout/cycle2"/>
    <dgm:cxn modelId="{CD270055-964F-422D-8320-C5A722495BAD}" type="presOf" srcId="{5CF98D12-C123-424B-91D5-53EB91A2F5AD}" destId="{FECAA778-FA07-41A3-9DE9-A8A52B7BB2E5}" srcOrd="0" destOrd="0" presId="urn:microsoft.com/office/officeart/2005/8/layout/cycle2"/>
    <dgm:cxn modelId="{09D66C59-1AA8-4FBF-A832-3AAD5D785C67}" srcId="{90BF5977-A751-4CF0-BB99-BD81B59F7522}" destId="{3FA13E63-5C0B-4995-AC55-54EE4DF51A74}" srcOrd="7" destOrd="0" parTransId="{46CB4184-DF6E-4F20-9E0A-A6278B4171A0}" sibTransId="{9C1B0D67-CF9C-430A-9997-A2D8D0AEFBEA}"/>
    <dgm:cxn modelId="{5E662F83-6054-41DD-97D9-675B190098E1}" type="presOf" srcId="{7CEFBB9C-1C3B-4BDA-A32F-51BD89F71054}" destId="{2E2AA0D3-05C7-4E69-860D-4B25346D1715}" srcOrd="0" destOrd="0" presId="urn:microsoft.com/office/officeart/2005/8/layout/cycle2"/>
    <dgm:cxn modelId="{1C6EED89-8A28-430D-A048-CFE73B2DEE3C}" type="presOf" srcId="{516F29AA-06BF-482E-AE1C-ADDED139C062}" destId="{DB42C471-E931-41EB-BA61-CE86DEB48D49}" srcOrd="0" destOrd="0" presId="urn:microsoft.com/office/officeart/2005/8/layout/cycle2"/>
    <dgm:cxn modelId="{9F15F88C-6D18-4868-9314-34475BC7CD52}" type="presOf" srcId="{3FA13E63-5C0B-4995-AC55-54EE4DF51A74}" destId="{8FDCA045-046F-4073-9823-EB6641877F36}" srcOrd="0" destOrd="0" presId="urn:microsoft.com/office/officeart/2005/8/layout/cycle2"/>
    <dgm:cxn modelId="{D8EC8E9A-ECDC-4FAA-AC08-F57885839325}" type="presOf" srcId="{D2A17C5E-DF24-4AA4-B896-8CE4EEBCA6C1}" destId="{43928F79-9A7A-49FA-8DBA-9784AABC19DF}" srcOrd="0" destOrd="0" presId="urn:microsoft.com/office/officeart/2005/8/layout/cycle2"/>
    <dgm:cxn modelId="{A082699B-BB78-46D5-BF1A-FAB854C99157}" type="presOf" srcId="{59697A43-0F0B-4FAD-809C-3A7EFDBE55A3}" destId="{44FE2CC7-046D-47ED-BE3C-0B0AE054C78E}" srcOrd="0" destOrd="0" presId="urn:microsoft.com/office/officeart/2005/8/layout/cycle2"/>
    <dgm:cxn modelId="{5F8D84AA-9F1D-434E-AA5C-78264A7261C6}" type="presOf" srcId="{D1451FF7-497D-4F16-894D-1543481026E7}" destId="{C6222E2B-5356-4BD9-BF4C-D9C5B488D30E}" srcOrd="0" destOrd="0" presId="urn:microsoft.com/office/officeart/2005/8/layout/cycle2"/>
    <dgm:cxn modelId="{59E25DAD-D4B3-41BC-A1BF-2A649DB4489D}" type="presOf" srcId="{5661AE16-88A3-4028-8192-DAC9D1BCD81D}" destId="{ED2D1228-830D-4D9A-B5EA-2D6169559EB7}" srcOrd="0" destOrd="0" presId="urn:microsoft.com/office/officeart/2005/8/layout/cycle2"/>
    <dgm:cxn modelId="{E8E0C8B3-5C3D-4260-AAF0-AD516B8A8AB2}" type="presOf" srcId="{3325D3E2-C165-4B8D-89B0-FA5EFFA4EE08}" destId="{19E249EC-908E-420A-9264-E3C6CAABE4EC}" srcOrd="0" destOrd="0" presId="urn:microsoft.com/office/officeart/2005/8/layout/cycle2"/>
    <dgm:cxn modelId="{81E978B6-097E-466D-90A4-30714E49D071}" srcId="{90BF5977-A751-4CF0-BB99-BD81B59F7522}" destId="{D1451FF7-497D-4F16-894D-1543481026E7}" srcOrd="2" destOrd="0" parTransId="{786DF216-F64B-4FED-A02C-400B6ED754B0}" sibTransId="{918C8766-E1FE-41E5-A8C1-E102196D9E7E}"/>
    <dgm:cxn modelId="{F33BBDC9-B06D-4579-940E-76B6E98C0351}" srcId="{90BF5977-A751-4CF0-BB99-BD81B59F7522}" destId="{5661AE16-88A3-4028-8192-DAC9D1BCD81D}" srcOrd="1" destOrd="0" parTransId="{F627E23A-88E0-475D-A902-3327C13154F1}" sibTransId="{5CF98D12-C123-424B-91D5-53EB91A2F5AD}"/>
    <dgm:cxn modelId="{89B3BFD2-7C06-46E5-A8B8-85A21B59AC8A}" srcId="{90BF5977-A751-4CF0-BB99-BD81B59F7522}" destId="{59697A43-0F0B-4FAD-809C-3A7EFDBE55A3}" srcOrd="5" destOrd="0" parTransId="{7BFB7537-923B-42F4-AD5C-471B450AABAE}" sibTransId="{31A5268C-877E-494A-B5B6-4775033ACEF1}"/>
    <dgm:cxn modelId="{72BB6BD7-0D5D-4533-B123-C5A88D7A36A2}" type="presOf" srcId="{E63BDB17-7765-4034-8DF5-B064A4AB2CF3}" destId="{6CB4101F-6023-4E50-A264-D6A7DFAC73AA}" srcOrd="0" destOrd="0" presId="urn:microsoft.com/office/officeart/2005/8/layout/cycle2"/>
    <dgm:cxn modelId="{5EBA4AD9-95D3-4565-9F7E-E29B841F98D9}" type="presOf" srcId="{90BF5977-A751-4CF0-BB99-BD81B59F7522}" destId="{AE1435F7-D6B1-4556-B78D-A1773D7F5B82}" srcOrd="0" destOrd="0" presId="urn:microsoft.com/office/officeart/2005/8/layout/cycle2"/>
    <dgm:cxn modelId="{81C3F1E8-61DB-43AA-A2B3-EE61D9923983}" type="presOf" srcId="{9C1B0D67-CF9C-430A-9997-A2D8D0AEFBEA}" destId="{57234840-BF0B-4AAB-8A2C-BE67AFDC3CE6}" srcOrd="1" destOrd="0" presId="urn:microsoft.com/office/officeart/2005/8/layout/cycle2"/>
    <dgm:cxn modelId="{498065ED-7C7E-43E4-9B14-04AF03342D2B}" type="presOf" srcId="{31A5268C-877E-494A-B5B6-4775033ACEF1}" destId="{72DFDABC-6613-44DE-AC77-F017BCFDC0C3}" srcOrd="0" destOrd="0" presId="urn:microsoft.com/office/officeart/2005/8/layout/cycle2"/>
    <dgm:cxn modelId="{1BABC4EF-B440-4101-8281-689B233ED88D}" type="presOf" srcId="{04EE22E4-FDAF-4BE3-BE38-FC225CBA0D00}" destId="{44B0ED2C-BC66-4277-B0F0-4B89077979C7}" srcOrd="1" destOrd="0" presId="urn:microsoft.com/office/officeart/2005/8/layout/cycle2"/>
    <dgm:cxn modelId="{B47015F9-EF6E-4511-9050-98A16BF09698}" type="presOf" srcId="{7CEFBB9C-1C3B-4BDA-A32F-51BD89F71054}" destId="{C8F102E2-9C23-4E32-911B-8A75F6532181}" srcOrd="1" destOrd="0" presId="urn:microsoft.com/office/officeart/2005/8/layout/cycle2"/>
    <dgm:cxn modelId="{A8C4AE0C-5A76-44D6-BF0D-778E4D45291D}" type="presParOf" srcId="{AE1435F7-D6B1-4556-B78D-A1773D7F5B82}" destId="{6CB4101F-6023-4E50-A264-D6A7DFAC73AA}" srcOrd="0" destOrd="0" presId="urn:microsoft.com/office/officeart/2005/8/layout/cycle2"/>
    <dgm:cxn modelId="{4574B5DE-008D-43B0-B7DA-AFFB54A0048B}" type="presParOf" srcId="{AE1435F7-D6B1-4556-B78D-A1773D7F5B82}" destId="{C1E84615-E3F2-466A-91FD-AF34D6589093}" srcOrd="1" destOrd="0" presId="urn:microsoft.com/office/officeart/2005/8/layout/cycle2"/>
    <dgm:cxn modelId="{7DD20BB8-496B-4979-A7D4-1BDF18F82FA7}" type="presParOf" srcId="{C1E84615-E3F2-466A-91FD-AF34D6589093}" destId="{0E6A86DB-C9B3-4D66-AB08-E9380B1FF64D}" srcOrd="0" destOrd="0" presId="urn:microsoft.com/office/officeart/2005/8/layout/cycle2"/>
    <dgm:cxn modelId="{830EC6F1-6AA9-4513-9A0E-EFBBBDCEBC40}" type="presParOf" srcId="{AE1435F7-D6B1-4556-B78D-A1773D7F5B82}" destId="{ED2D1228-830D-4D9A-B5EA-2D6169559EB7}" srcOrd="2" destOrd="0" presId="urn:microsoft.com/office/officeart/2005/8/layout/cycle2"/>
    <dgm:cxn modelId="{99F5F8EA-60E0-476A-AA0E-0CA236EB3657}" type="presParOf" srcId="{AE1435F7-D6B1-4556-B78D-A1773D7F5B82}" destId="{FECAA778-FA07-41A3-9DE9-A8A52B7BB2E5}" srcOrd="3" destOrd="0" presId="urn:microsoft.com/office/officeart/2005/8/layout/cycle2"/>
    <dgm:cxn modelId="{0A5D318F-A896-4EF9-BDE7-BD0090140EE6}" type="presParOf" srcId="{FECAA778-FA07-41A3-9DE9-A8A52B7BB2E5}" destId="{41FF796D-E7E8-44E3-8D7C-CF35E5F3EA41}" srcOrd="0" destOrd="0" presId="urn:microsoft.com/office/officeart/2005/8/layout/cycle2"/>
    <dgm:cxn modelId="{7BE8EF28-12DC-413C-9E15-A454C765949F}" type="presParOf" srcId="{AE1435F7-D6B1-4556-B78D-A1773D7F5B82}" destId="{C6222E2B-5356-4BD9-BF4C-D9C5B488D30E}" srcOrd="4" destOrd="0" presId="urn:microsoft.com/office/officeart/2005/8/layout/cycle2"/>
    <dgm:cxn modelId="{78AD688D-3346-4A50-A23E-6C2D672C0799}" type="presParOf" srcId="{AE1435F7-D6B1-4556-B78D-A1773D7F5B82}" destId="{A7403864-3A38-457A-87AB-28662EAB280A}" srcOrd="5" destOrd="0" presId="urn:microsoft.com/office/officeart/2005/8/layout/cycle2"/>
    <dgm:cxn modelId="{EB5D4F4B-5DAC-4416-9AE6-93A8D0E74691}" type="presParOf" srcId="{A7403864-3A38-457A-87AB-28662EAB280A}" destId="{07347A7C-4034-4DDF-B4A5-9F89A2F211D4}" srcOrd="0" destOrd="0" presId="urn:microsoft.com/office/officeart/2005/8/layout/cycle2"/>
    <dgm:cxn modelId="{940AE539-84D3-4310-9046-7FC4B368CE88}" type="presParOf" srcId="{AE1435F7-D6B1-4556-B78D-A1773D7F5B82}" destId="{43928F79-9A7A-49FA-8DBA-9784AABC19DF}" srcOrd="6" destOrd="0" presId="urn:microsoft.com/office/officeart/2005/8/layout/cycle2"/>
    <dgm:cxn modelId="{BEF55D68-39FA-43D2-9253-988C4F1C10A2}" type="presParOf" srcId="{AE1435F7-D6B1-4556-B78D-A1773D7F5B82}" destId="{DB42C471-E931-41EB-BA61-CE86DEB48D49}" srcOrd="7" destOrd="0" presId="urn:microsoft.com/office/officeart/2005/8/layout/cycle2"/>
    <dgm:cxn modelId="{D789EF3D-E95F-4041-AD23-451C0A2642D2}" type="presParOf" srcId="{DB42C471-E931-41EB-BA61-CE86DEB48D49}" destId="{117AA9AF-7013-40F7-A08F-BA74979B6FA7}" srcOrd="0" destOrd="0" presId="urn:microsoft.com/office/officeart/2005/8/layout/cycle2"/>
    <dgm:cxn modelId="{F9F240C1-8E0F-4699-81BC-CAEBFE252F8E}" type="presParOf" srcId="{AE1435F7-D6B1-4556-B78D-A1773D7F5B82}" destId="{19E249EC-908E-420A-9264-E3C6CAABE4EC}" srcOrd="8" destOrd="0" presId="urn:microsoft.com/office/officeart/2005/8/layout/cycle2"/>
    <dgm:cxn modelId="{860C5AD1-8662-4047-98EB-3A74820AEC78}" type="presParOf" srcId="{AE1435F7-D6B1-4556-B78D-A1773D7F5B82}" destId="{2E2AA0D3-05C7-4E69-860D-4B25346D1715}" srcOrd="9" destOrd="0" presId="urn:microsoft.com/office/officeart/2005/8/layout/cycle2"/>
    <dgm:cxn modelId="{1F3E4293-9A7C-4B60-95F3-CF88FCA57C9F}" type="presParOf" srcId="{2E2AA0D3-05C7-4E69-860D-4B25346D1715}" destId="{C8F102E2-9C23-4E32-911B-8A75F6532181}" srcOrd="0" destOrd="0" presId="urn:microsoft.com/office/officeart/2005/8/layout/cycle2"/>
    <dgm:cxn modelId="{8D99971D-AC88-4C07-86CF-A0DCAD92A501}" type="presParOf" srcId="{AE1435F7-D6B1-4556-B78D-A1773D7F5B82}" destId="{44FE2CC7-046D-47ED-BE3C-0B0AE054C78E}" srcOrd="10" destOrd="0" presId="urn:microsoft.com/office/officeart/2005/8/layout/cycle2"/>
    <dgm:cxn modelId="{53541BA0-AF13-442D-A0F5-E0BED13A9D26}" type="presParOf" srcId="{AE1435F7-D6B1-4556-B78D-A1773D7F5B82}" destId="{72DFDABC-6613-44DE-AC77-F017BCFDC0C3}" srcOrd="11" destOrd="0" presId="urn:microsoft.com/office/officeart/2005/8/layout/cycle2"/>
    <dgm:cxn modelId="{F12AC71F-5DF0-46FB-9A02-24598D82DDFD}" type="presParOf" srcId="{72DFDABC-6613-44DE-AC77-F017BCFDC0C3}" destId="{05925A73-55C5-45B6-927F-8BD233C044CC}" srcOrd="0" destOrd="0" presId="urn:microsoft.com/office/officeart/2005/8/layout/cycle2"/>
    <dgm:cxn modelId="{1BE55905-7AEF-4B6D-A637-340AA7E1664D}" type="presParOf" srcId="{AE1435F7-D6B1-4556-B78D-A1773D7F5B82}" destId="{42CC513E-B168-4890-A0B9-BDAB8D61D1ED}" srcOrd="12" destOrd="0" presId="urn:microsoft.com/office/officeart/2005/8/layout/cycle2"/>
    <dgm:cxn modelId="{693F162A-0F98-4477-8523-8331D83D0137}" type="presParOf" srcId="{AE1435F7-D6B1-4556-B78D-A1773D7F5B82}" destId="{BB566B27-1243-4941-8494-AA623B5298F7}" srcOrd="13" destOrd="0" presId="urn:microsoft.com/office/officeart/2005/8/layout/cycle2"/>
    <dgm:cxn modelId="{273DBD5D-3F45-4B7E-8EB6-FEF941F68B42}" type="presParOf" srcId="{BB566B27-1243-4941-8494-AA623B5298F7}" destId="{44B0ED2C-BC66-4277-B0F0-4B89077979C7}" srcOrd="0" destOrd="0" presId="urn:microsoft.com/office/officeart/2005/8/layout/cycle2"/>
    <dgm:cxn modelId="{9EAC6F18-C138-418F-8BAB-B7ED97F679E4}" type="presParOf" srcId="{AE1435F7-D6B1-4556-B78D-A1773D7F5B82}" destId="{8FDCA045-046F-4073-9823-EB6641877F36}" srcOrd="14" destOrd="0" presId="urn:microsoft.com/office/officeart/2005/8/layout/cycle2"/>
    <dgm:cxn modelId="{9EACEB10-5CA2-4AB9-997F-8BDF69F11245}" type="presParOf" srcId="{AE1435F7-D6B1-4556-B78D-A1773D7F5B82}" destId="{D6146DBC-EF9C-43B0-9D9D-B592611F1CD5}" srcOrd="15" destOrd="0" presId="urn:microsoft.com/office/officeart/2005/8/layout/cycle2"/>
    <dgm:cxn modelId="{3E68DF90-CCB7-4003-A7A6-04F64F3EEBB7}" type="presParOf" srcId="{D6146DBC-EF9C-43B0-9D9D-B592611F1CD5}" destId="{57234840-BF0B-4AAB-8A2C-BE67AFDC3CE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558579A-433E-4DF6-9334-C5E3B81EF12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3D8778-8369-4C1D-A6D6-6B5C5FE91EAE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 dirty="0"/>
            <a:t>Assurance</a:t>
          </a:r>
          <a:r>
            <a:rPr lang="en-GB" dirty="0"/>
            <a:t> of potency (maintenance of viability, typically indicated by colony-forming units, through the end of shelf-life)</a:t>
          </a:r>
          <a:endParaRPr lang="en-US" dirty="0"/>
        </a:p>
      </dgm:t>
    </dgm:pt>
    <dgm:pt modelId="{531617C3-F1FE-4875-A03B-4E15715DFF50}" type="parTrans" cxnId="{61BB59FF-8CDF-4CDD-9F88-767FB62D0423}">
      <dgm:prSet/>
      <dgm:spPr/>
      <dgm:t>
        <a:bodyPr/>
        <a:lstStyle/>
        <a:p>
          <a:endParaRPr lang="en-US"/>
        </a:p>
      </dgm:t>
    </dgm:pt>
    <dgm:pt modelId="{753F91DE-F640-4430-B686-B63E114B532A}" type="sibTrans" cxnId="{61BB59FF-8CDF-4CDD-9F88-767FB62D0423}">
      <dgm:prSet/>
      <dgm:spPr/>
      <dgm:t>
        <a:bodyPr/>
        <a:lstStyle/>
        <a:p>
          <a:endParaRPr lang="en-US"/>
        </a:p>
      </dgm:t>
    </dgm:pt>
    <dgm:pt modelId="{A53DC5A9-66F0-49CC-8696-2FCCB2B9D011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 dirty="0"/>
            <a:t>Purity</a:t>
          </a:r>
          <a:r>
            <a:rPr lang="en-GB" dirty="0"/>
            <a:t> (manufacturing processes that sufficiently reduce any pathogens of concern)</a:t>
          </a:r>
          <a:endParaRPr lang="en-US" dirty="0"/>
        </a:p>
      </dgm:t>
    </dgm:pt>
    <dgm:pt modelId="{054E916F-E1C6-4ADF-8418-4971D2C1053F}" type="parTrans" cxnId="{9E385767-B70F-4E37-88F8-3E3E6929786B}">
      <dgm:prSet/>
      <dgm:spPr/>
      <dgm:t>
        <a:bodyPr/>
        <a:lstStyle/>
        <a:p>
          <a:endParaRPr lang="en-US"/>
        </a:p>
      </dgm:t>
    </dgm:pt>
    <dgm:pt modelId="{2AD0CCF8-86A4-424A-BB46-0A5D16AD2868}" type="sibTrans" cxnId="{9E385767-B70F-4E37-88F8-3E3E6929786B}">
      <dgm:prSet/>
      <dgm:spPr/>
      <dgm:t>
        <a:bodyPr/>
        <a:lstStyle/>
        <a:p>
          <a:endParaRPr lang="en-US"/>
        </a:p>
      </dgm:t>
    </dgm:pt>
    <dgm:pt modelId="{82582B5E-F84C-4C09-A589-DA267C6F5B5C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 dirty="0"/>
            <a:t>Identity</a:t>
          </a:r>
          <a:r>
            <a:rPr lang="en-GB" dirty="0"/>
            <a:t> (current nomenclature used to specify the genus, species, and subspecies, if applicable, and a strain designation for each strain in the product).</a:t>
          </a:r>
          <a:endParaRPr lang="en-US" dirty="0"/>
        </a:p>
      </dgm:t>
    </dgm:pt>
    <dgm:pt modelId="{10278BEE-52CC-4A75-87B3-024A19CF5321}" type="parTrans" cxnId="{E19D5249-E02A-4EF3-AD98-E65276D6B356}">
      <dgm:prSet/>
      <dgm:spPr/>
      <dgm:t>
        <a:bodyPr/>
        <a:lstStyle/>
        <a:p>
          <a:endParaRPr lang="en-US"/>
        </a:p>
      </dgm:t>
    </dgm:pt>
    <dgm:pt modelId="{7C8A4CD0-34F3-47D4-AAA1-555F8A16D07F}" type="sibTrans" cxnId="{E19D5249-E02A-4EF3-AD98-E65276D6B356}">
      <dgm:prSet/>
      <dgm:spPr/>
      <dgm:t>
        <a:bodyPr/>
        <a:lstStyle/>
        <a:p>
          <a:endParaRPr lang="en-US"/>
        </a:p>
      </dgm:t>
    </dgm:pt>
    <dgm:pt modelId="{A0DCD4E3-9B1E-4973-B9E0-964B445ED035}" type="pres">
      <dgm:prSet presAssocID="{3558579A-433E-4DF6-9334-C5E3B81EF127}" presName="root" presStyleCnt="0">
        <dgm:presLayoutVars>
          <dgm:dir/>
          <dgm:resizeHandles val="exact"/>
        </dgm:presLayoutVars>
      </dgm:prSet>
      <dgm:spPr/>
    </dgm:pt>
    <dgm:pt modelId="{BD527963-188E-48A4-8738-631918F46A94}" type="pres">
      <dgm:prSet presAssocID="{233D8778-8369-4C1D-A6D6-6B5C5FE91EAE}" presName="compNode" presStyleCnt="0"/>
      <dgm:spPr/>
    </dgm:pt>
    <dgm:pt modelId="{F9D5C5FF-D73B-4E6C-B1B2-97137748BAAA}" type="pres">
      <dgm:prSet presAssocID="{233D8778-8369-4C1D-A6D6-6B5C5FE91EAE}" presName="bgRect" presStyleLbl="bgShp" presStyleIdx="0" presStyleCnt="3"/>
      <dgm:spPr/>
    </dgm:pt>
    <dgm:pt modelId="{DF221DCC-56FA-4700-8398-35DD53CDFBA6}" type="pres">
      <dgm:prSet presAssocID="{233D8778-8369-4C1D-A6D6-6B5C5FE91EA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ee with hive"/>
        </a:ext>
      </dgm:extLst>
    </dgm:pt>
    <dgm:pt modelId="{F6E0A2BC-592A-4D0B-B0E2-27C84262D540}" type="pres">
      <dgm:prSet presAssocID="{233D8778-8369-4C1D-A6D6-6B5C5FE91EAE}" presName="spaceRect" presStyleCnt="0"/>
      <dgm:spPr/>
    </dgm:pt>
    <dgm:pt modelId="{EC4E56F3-22B7-4CFF-B2B0-8B3C71A2D13A}" type="pres">
      <dgm:prSet presAssocID="{233D8778-8369-4C1D-A6D6-6B5C5FE91EAE}" presName="parTx" presStyleLbl="revTx" presStyleIdx="0" presStyleCnt="3">
        <dgm:presLayoutVars>
          <dgm:chMax val="0"/>
          <dgm:chPref val="0"/>
        </dgm:presLayoutVars>
      </dgm:prSet>
      <dgm:spPr/>
    </dgm:pt>
    <dgm:pt modelId="{B5016A46-1B75-4A62-8088-138A867D2D2D}" type="pres">
      <dgm:prSet presAssocID="{753F91DE-F640-4430-B686-B63E114B532A}" presName="sibTrans" presStyleCnt="0"/>
      <dgm:spPr/>
    </dgm:pt>
    <dgm:pt modelId="{EE7565D8-76BB-4CFD-B287-33F76B9B7EF8}" type="pres">
      <dgm:prSet presAssocID="{A53DC5A9-66F0-49CC-8696-2FCCB2B9D011}" presName="compNode" presStyleCnt="0"/>
      <dgm:spPr/>
    </dgm:pt>
    <dgm:pt modelId="{03ADD446-7819-4B69-A726-51F5ECFFD8F9}" type="pres">
      <dgm:prSet presAssocID="{A53DC5A9-66F0-49CC-8696-2FCCB2B9D011}" presName="bgRect" presStyleLbl="bgShp" presStyleIdx="1" presStyleCnt="3"/>
      <dgm:spPr/>
    </dgm:pt>
    <dgm:pt modelId="{959F16E5-6B13-4DBB-8DF2-25FF1EA9EC4F}" type="pres">
      <dgm:prSet presAssocID="{A53DC5A9-66F0-49CC-8696-2FCCB2B9D01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NA"/>
        </a:ext>
      </dgm:extLst>
    </dgm:pt>
    <dgm:pt modelId="{4A987C55-8C43-42BD-B46D-C7E28ADDEBAD}" type="pres">
      <dgm:prSet presAssocID="{A53DC5A9-66F0-49CC-8696-2FCCB2B9D011}" presName="spaceRect" presStyleCnt="0"/>
      <dgm:spPr/>
    </dgm:pt>
    <dgm:pt modelId="{A7CFAA06-AEFC-4DCC-8682-46E72805CDD8}" type="pres">
      <dgm:prSet presAssocID="{A53DC5A9-66F0-49CC-8696-2FCCB2B9D011}" presName="parTx" presStyleLbl="revTx" presStyleIdx="1" presStyleCnt="3">
        <dgm:presLayoutVars>
          <dgm:chMax val="0"/>
          <dgm:chPref val="0"/>
        </dgm:presLayoutVars>
      </dgm:prSet>
      <dgm:spPr/>
    </dgm:pt>
    <dgm:pt modelId="{63C01FEB-F13A-46E4-8D3B-A0F789434A37}" type="pres">
      <dgm:prSet presAssocID="{2AD0CCF8-86A4-424A-BB46-0A5D16AD2868}" presName="sibTrans" presStyleCnt="0"/>
      <dgm:spPr/>
    </dgm:pt>
    <dgm:pt modelId="{96006D1F-24C4-4866-AA87-33EC74F14C13}" type="pres">
      <dgm:prSet presAssocID="{82582B5E-F84C-4C09-A589-DA267C6F5B5C}" presName="compNode" presStyleCnt="0"/>
      <dgm:spPr/>
    </dgm:pt>
    <dgm:pt modelId="{A77E58BF-30B6-4205-959F-5CEE5C772F59}" type="pres">
      <dgm:prSet presAssocID="{82582B5E-F84C-4C09-A589-DA267C6F5B5C}" presName="bgRect" presStyleLbl="bgShp" presStyleIdx="2" presStyleCnt="3"/>
      <dgm:spPr/>
    </dgm:pt>
    <dgm:pt modelId="{0E9BFD73-FDA7-4E72-A2B3-E68B376D6A92}" type="pres">
      <dgm:prSet presAssocID="{82582B5E-F84C-4C09-A589-DA267C6F5B5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nching Diagram"/>
        </a:ext>
      </dgm:extLst>
    </dgm:pt>
    <dgm:pt modelId="{EF844651-1BC5-4DCF-9897-88D9FAC1FE2C}" type="pres">
      <dgm:prSet presAssocID="{82582B5E-F84C-4C09-A589-DA267C6F5B5C}" presName="spaceRect" presStyleCnt="0"/>
      <dgm:spPr/>
    </dgm:pt>
    <dgm:pt modelId="{A5C7E29C-1410-4094-BDBA-EBBB7C0C4071}" type="pres">
      <dgm:prSet presAssocID="{82582B5E-F84C-4C09-A589-DA267C6F5B5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F19D190E-3C15-4E02-B8F2-41E05A723FAF}" type="presOf" srcId="{3558579A-433E-4DF6-9334-C5E3B81EF127}" destId="{A0DCD4E3-9B1E-4973-B9E0-964B445ED035}" srcOrd="0" destOrd="0" presId="urn:microsoft.com/office/officeart/2018/2/layout/IconVerticalSolidList"/>
    <dgm:cxn modelId="{9E385767-B70F-4E37-88F8-3E3E6929786B}" srcId="{3558579A-433E-4DF6-9334-C5E3B81EF127}" destId="{A53DC5A9-66F0-49CC-8696-2FCCB2B9D011}" srcOrd="1" destOrd="0" parTransId="{054E916F-E1C6-4ADF-8418-4971D2C1053F}" sibTransId="{2AD0CCF8-86A4-424A-BB46-0A5D16AD2868}"/>
    <dgm:cxn modelId="{E19D5249-E02A-4EF3-AD98-E65276D6B356}" srcId="{3558579A-433E-4DF6-9334-C5E3B81EF127}" destId="{82582B5E-F84C-4C09-A589-DA267C6F5B5C}" srcOrd="2" destOrd="0" parTransId="{10278BEE-52CC-4A75-87B3-024A19CF5321}" sibTransId="{7C8A4CD0-34F3-47D4-AAA1-555F8A16D07F}"/>
    <dgm:cxn modelId="{39EB8F85-19EE-48CD-A1AE-101CCAE0DD3B}" type="presOf" srcId="{233D8778-8369-4C1D-A6D6-6B5C5FE91EAE}" destId="{EC4E56F3-22B7-4CFF-B2B0-8B3C71A2D13A}" srcOrd="0" destOrd="0" presId="urn:microsoft.com/office/officeart/2018/2/layout/IconVerticalSolidList"/>
    <dgm:cxn modelId="{C4B157A5-9A6B-414C-8A30-58A1BDAF6418}" type="presOf" srcId="{A53DC5A9-66F0-49CC-8696-2FCCB2B9D011}" destId="{A7CFAA06-AEFC-4DCC-8682-46E72805CDD8}" srcOrd="0" destOrd="0" presId="urn:microsoft.com/office/officeart/2018/2/layout/IconVerticalSolidList"/>
    <dgm:cxn modelId="{C9287CA8-859B-4D6E-8628-14FB262C50CC}" type="presOf" srcId="{82582B5E-F84C-4C09-A589-DA267C6F5B5C}" destId="{A5C7E29C-1410-4094-BDBA-EBBB7C0C4071}" srcOrd="0" destOrd="0" presId="urn:microsoft.com/office/officeart/2018/2/layout/IconVerticalSolidList"/>
    <dgm:cxn modelId="{61BB59FF-8CDF-4CDD-9F88-767FB62D0423}" srcId="{3558579A-433E-4DF6-9334-C5E3B81EF127}" destId="{233D8778-8369-4C1D-A6D6-6B5C5FE91EAE}" srcOrd="0" destOrd="0" parTransId="{531617C3-F1FE-4875-A03B-4E15715DFF50}" sibTransId="{753F91DE-F640-4430-B686-B63E114B532A}"/>
    <dgm:cxn modelId="{4237F77A-AF6C-4D50-920E-9401C72A71EF}" type="presParOf" srcId="{A0DCD4E3-9B1E-4973-B9E0-964B445ED035}" destId="{BD527963-188E-48A4-8738-631918F46A94}" srcOrd="0" destOrd="0" presId="urn:microsoft.com/office/officeart/2018/2/layout/IconVerticalSolidList"/>
    <dgm:cxn modelId="{607E54AE-CD2F-4237-8582-4C1FEF58666E}" type="presParOf" srcId="{BD527963-188E-48A4-8738-631918F46A94}" destId="{F9D5C5FF-D73B-4E6C-B1B2-97137748BAAA}" srcOrd="0" destOrd="0" presId="urn:microsoft.com/office/officeart/2018/2/layout/IconVerticalSolidList"/>
    <dgm:cxn modelId="{7DA189F5-13F7-4B74-AF4E-B5E83346A16F}" type="presParOf" srcId="{BD527963-188E-48A4-8738-631918F46A94}" destId="{DF221DCC-56FA-4700-8398-35DD53CDFBA6}" srcOrd="1" destOrd="0" presId="urn:microsoft.com/office/officeart/2018/2/layout/IconVerticalSolidList"/>
    <dgm:cxn modelId="{E7C013DA-2C65-4570-A7C0-9AF7DBCE0808}" type="presParOf" srcId="{BD527963-188E-48A4-8738-631918F46A94}" destId="{F6E0A2BC-592A-4D0B-B0E2-27C84262D540}" srcOrd="2" destOrd="0" presId="urn:microsoft.com/office/officeart/2018/2/layout/IconVerticalSolidList"/>
    <dgm:cxn modelId="{4C298039-8E85-4255-9BE7-4E2F01BA5A28}" type="presParOf" srcId="{BD527963-188E-48A4-8738-631918F46A94}" destId="{EC4E56F3-22B7-4CFF-B2B0-8B3C71A2D13A}" srcOrd="3" destOrd="0" presId="urn:microsoft.com/office/officeart/2018/2/layout/IconVerticalSolidList"/>
    <dgm:cxn modelId="{0E94EFDA-1561-467E-B576-432EE91E72BD}" type="presParOf" srcId="{A0DCD4E3-9B1E-4973-B9E0-964B445ED035}" destId="{B5016A46-1B75-4A62-8088-138A867D2D2D}" srcOrd="1" destOrd="0" presId="urn:microsoft.com/office/officeart/2018/2/layout/IconVerticalSolidList"/>
    <dgm:cxn modelId="{0515C0D7-83BC-4613-9C84-24D0E708912F}" type="presParOf" srcId="{A0DCD4E3-9B1E-4973-B9E0-964B445ED035}" destId="{EE7565D8-76BB-4CFD-B287-33F76B9B7EF8}" srcOrd="2" destOrd="0" presId="urn:microsoft.com/office/officeart/2018/2/layout/IconVerticalSolidList"/>
    <dgm:cxn modelId="{62D35A48-9572-4499-8BBD-DF7C5C6CC862}" type="presParOf" srcId="{EE7565D8-76BB-4CFD-B287-33F76B9B7EF8}" destId="{03ADD446-7819-4B69-A726-51F5ECFFD8F9}" srcOrd="0" destOrd="0" presId="urn:microsoft.com/office/officeart/2018/2/layout/IconVerticalSolidList"/>
    <dgm:cxn modelId="{1DE52BF6-6D50-44AB-B0F9-74FC05B44135}" type="presParOf" srcId="{EE7565D8-76BB-4CFD-B287-33F76B9B7EF8}" destId="{959F16E5-6B13-4DBB-8DF2-25FF1EA9EC4F}" srcOrd="1" destOrd="0" presId="urn:microsoft.com/office/officeart/2018/2/layout/IconVerticalSolidList"/>
    <dgm:cxn modelId="{E3A77507-5641-4EF5-9AD6-A5E80F03616B}" type="presParOf" srcId="{EE7565D8-76BB-4CFD-B287-33F76B9B7EF8}" destId="{4A987C55-8C43-42BD-B46D-C7E28ADDEBAD}" srcOrd="2" destOrd="0" presId="urn:microsoft.com/office/officeart/2018/2/layout/IconVerticalSolidList"/>
    <dgm:cxn modelId="{F26291F8-B32C-4188-A33D-56B8A09E590C}" type="presParOf" srcId="{EE7565D8-76BB-4CFD-B287-33F76B9B7EF8}" destId="{A7CFAA06-AEFC-4DCC-8682-46E72805CDD8}" srcOrd="3" destOrd="0" presId="urn:microsoft.com/office/officeart/2018/2/layout/IconVerticalSolidList"/>
    <dgm:cxn modelId="{5C8BEAC6-DBB8-4780-AD5C-8D6C56457EE8}" type="presParOf" srcId="{A0DCD4E3-9B1E-4973-B9E0-964B445ED035}" destId="{63C01FEB-F13A-46E4-8D3B-A0F789434A37}" srcOrd="3" destOrd="0" presId="urn:microsoft.com/office/officeart/2018/2/layout/IconVerticalSolidList"/>
    <dgm:cxn modelId="{6E32969D-C4DC-435E-B995-DFB177E014BD}" type="presParOf" srcId="{A0DCD4E3-9B1E-4973-B9E0-964B445ED035}" destId="{96006D1F-24C4-4866-AA87-33EC74F14C13}" srcOrd="4" destOrd="0" presId="urn:microsoft.com/office/officeart/2018/2/layout/IconVerticalSolidList"/>
    <dgm:cxn modelId="{482807AF-D0DF-4837-87B9-1AC7252BB399}" type="presParOf" srcId="{96006D1F-24C4-4866-AA87-33EC74F14C13}" destId="{A77E58BF-30B6-4205-959F-5CEE5C772F59}" srcOrd="0" destOrd="0" presId="urn:microsoft.com/office/officeart/2018/2/layout/IconVerticalSolidList"/>
    <dgm:cxn modelId="{B4BC933E-F819-4D60-B9A0-4EC7A50D240C}" type="presParOf" srcId="{96006D1F-24C4-4866-AA87-33EC74F14C13}" destId="{0E9BFD73-FDA7-4E72-A2B3-E68B376D6A92}" srcOrd="1" destOrd="0" presId="urn:microsoft.com/office/officeart/2018/2/layout/IconVerticalSolidList"/>
    <dgm:cxn modelId="{EA5AB28A-4EE9-4752-B0C2-2D01CF44A505}" type="presParOf" srcId="{96006D1F-24C4-4866-AA87-33EC74F14C13}" destId="{EF844651-1BC5-4DCF-9897-88D9FAC1FE2C}" srcOrd="2" destOrd="0" presId="urn:microsoft.com/office/officeart/2018/2/layout/IconVerticalSolidList"/>
    <dgm:cxn modelId="{B26475DB-411A-40D1-9C48-436B3D2DB78A}" type="presParOf" srcId="{96006D1F-24C4-4866-AA87-33EC74F14C13}" destId="{A5C7E29C-1410-4094-BDBA-EBBB7C0C407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CE9C877-D5DB-4896-AB1D-D7BF676D8C0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6E5912-EDC0-477B-A2B9-53C184D252AF}">
      <dgm:prSet/>
      <dgm:spPr/>
      <dgm:t>
        <a:bodyPr/>
        <a:lstStyle/>
        <a:p>
          <a:r>
            <a:rPr lang="en-US" dirty="0"/>
            <a:t>Digestive Enzymes</a:t>
          </a:r>
        </a:p>
      </dgm:t>
    </dgm:pt>
    <dgm:pt modelId="{B420AFD8-4C19-428E-A38D-DFCF04C7FE4A}" type="parTrans" cxnId="{24C35C82-0ABB-4657-AABE-6E554E643E20}">
      <dgm:prSet/>
      <dgm:spPr/>
      <dgm:t>
        <a:bodyPr/>
        <a:lstStyle/>
        <a:p>
          <a:endParaRPr lang="en-US"/>
        </a:p>
      </dgm:t>
    </dgm:pt>
    <dgm:pt modelId="{1787AA9A-0FB0-4ACB-BFF9-884C6E15C103}" type="sibTrans" cxnId="{24C35C82-0ABB-4657-AABE-6E554E643E20}">
      <dgm:prSet/>
      <dgm:spPr/>
      <dgm:t>
        <a:bodyPr/>
        <a:lstStyle/>
        <a:p>
          <a:endParaRPr lang="en-US"/>
        </a:p>
      </dgm:t>
    </dgm:pt>
    <dgm:pt modelId="{02EF6DE5-EEBB-4042-9570-7FE7FE3DDE81}">
      <dgm:prSet/>
      <dgm:spPr/>
      <dgm:t>
        <a:bodyPr/>
        <a:lstStyle/>
        <a:p>
          <a:r>
            <a:rPr lang="en-US" dirty="0"/>
            <a:t>Gastric Acid PH</a:t>
          </a:r>
        </a:p>
      </dgm:t>
    </dgm:pt>
    <dgm:pt modelId="{5CE27D63-82A6-48A2-8B87-0ECC5EF26844}" type="parTrans" cxnId="{3743E0E1-B64A-473B-80C7-57B176DF65CA}">
      <dgm:prSet/>
      <dgm:spPr/>
      <dgm:t>
        <a:bodyPr/>
        <a:lstStyle/>
        <a:p>
          <a:endParaRPr lang="en-US"/>
        </a:p>
      </dgm:t>
    </dgm:pt>
    <dgm:pt modelId="{2B945A59-D909-47CD-A565-40D605B43693}" type="sibTrans" cxnId="{3743E0E1-B64A-473B-80C7-57B176DF65CA}">
      <dgm:prSet/>
      <dgm:spPr/>
      <dgm:t>
        <a:bodyPr/>
        <a:lstStyle/>
        <a:p>
          <a:endParaRPr lang="en-US"/>
        </a:p>
      </dgm:t>
    </dgm:pt>
    <dgm:pt modelId="{B32E1DEC-D21C-45AC-85C3-F21410883C2D}">
      <dgm:prSet/>
      <dgm:spPr/>
      <dgm:t>
        <a:bodyPr/>
        <a:lstStyle/>
        <a:p>
          <a:r>
            <a:rPr lang="en-US" dirty="0"/>
            <a:t>Bile</a:t>
          </a:r>
        </a:p>
      </dgm:t>
    </dgm:pt>
    <dgm:pt modelId="{DC2EDC55-C13E-4F17-AED4-C666E9B3623A}" type="parTrans" cxnId="{E5A37ACE-40AF-4948-B5C4-57F853698854}">
      <dgm:prSet/>
      <dgm:spPr/>
      <dgm:t>
        <a:bodyPr/>
        <a:lstStyle/>
        <a:p>
          <a:endParaRPr lang="en-US"/>
        </a:p>
      </dgm:t>
    </dgm:pt>
    <dgm:pt modelId="{9BE43FB1-1430-4A6C-8B64-28180FF29D82}" type="sibTrans" cxnId="{E5A37ACE-40AF-4948-B5C4-57F853698854}">
      <dgm:prSet/>
      <dgm:spPr/>
      <dgm:t>
        <a:bodyPr/>
        <a:lstStyle/>
        <a:p>
          <a:endParaRPr lang="en-US"/>
        </a:p>
      </dgm:t>
    </dgm:pt>
    <dgm:pt modelId="{E11872E4-9EC6-4D69-86BF-7C26910C70AB}">
      <dgm:prSet/>
      <dgm:spPr/>
      <dgm:t>
        <a:bodyPr/>
        <a:lstStyle/>
        <a:p>
          <a:r>
            <a:rPr lang="en-US" dirty="0"/>
            <a:t>Technological stress</a:t>
          </a:r>
        </a:p>
      </dgm:t>
    </dgm:pt>
    <dgm:pt modelId="{1215AAA5-985F-43CD-A123-7095057D2865}" type="parTrans" cxnId="{317F1890-4EAA-4F74-822C-FA1660F99114}">
      <dgm:prSet/>
      <dgm:spPr/>
      <dgm:t>
        <a:bodyPr/>
        <a:lstStyle/>
        <a:p>
          <a:endParaRPr lang="en-ZA"/>
        </a:p>
      </dgm:t>
    </dgm:pt>
    <dgm:pt modelId="{BE8FC727-3699-4D05-A992-6475B33470A6}" type="sibTrans" cxnId="{317F1890-4EAA-4F74-822C-FA1660F99114}">
      <dgm:prSet/>
      <dgm:spPr/>
      <dgm:t>
        <a:bodyPr/>
        <a:lstStyle/>
        <a:p>
          <a:endParaRPr lang="en-ZA"/>
        </a:p>
      </dgm:t>
    </dgm:pt>
    <dgm:pt modelId="{4CFC385D-2D3C-4100-ACD8-E5843F616D7A}">
      <dgm:prSet/>
      <dgm:spPr/>
      <dgm:t>
        <a:bodyPr/>
        <a:lstStyle/>
        <a:p>
          <a:r>
            <a:rPr lang="en-US" dirty="0"/>
            <a:t>Temperature Fluctuations</a:t>
          </a:r>
        </a:p>
      </dgm:t>
    </dgm:pt>
    <dgm:pt modelId="{B9A88DC5-231D-4D9A-B746-2A56E2812CF7}" type="parTrans" cxnId="{12097F49-B28C-4A53-9DAE-C995C0568E9D}">
      <dgm:prSet/>
      <dgm:spPr/>
      <dgm:t>
        <a:bodyPr/>
        <a:lstStyle/>
        <a:p>
          <a:endParaRPr lang="en-ZA"/>
        </a:p>
      </dgm:t>
    </dgm:pt>
    <dgm:pt modelId="{6DD58B51-9DC1-4C5A-A73A-78D072A7657B}" type="sibTrans" cxnId="{12097F49-B28C-4A53-9DAE-C995C0568E9D}">
      <dgm:prSet/>
      <dgm:spPr/>
      <dgm:t>
        <a:bodyPr/>
        <a:lstStyle/>
        <a:p>
          <a:endParaRPr lang="en-ZA"/>
        </a:p>
      </dgm:t>
    </dgm:pt>
    <dgm:pt modelId="{8D1CC9EA-D3F5-453C-9755-3B7E798E699A}" type="pres">
      <dgm:prSet presAssocID="{4CE9C877-D5DB-4896-AB1D-D7BF676D8C0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E1BC557-DDCE-437D-A34E-657965BB8775}" type="pres">
      <dgm:prSet presAssocID="{C56E5912-EDC0-477B-A2B9-53C184D252AF}" presName="hierRoot1" presStyleCnt="0"/>
      <dgm:spPr/>
    </dgm:pt>
    <dgm:pt modelId="{36B3E867-6E0C-4ED2-9112-7C59179D411B}" type="pres">
      <dgm:prSet presAssocID="{C56E5912-EDC0-477B-A2B9-53C184D252AF}" presName="composite" presStyleCnt="0"/>
      <dgm:spPr/>
    </dgm:pt>
    <dgm:pt modelId="{F586B845-8C56-47EF-BECA-EF6183FF1DF8}" type="pres">
      <dgm:prSet presAssocID="{C56E5912-EDC0-477B-A2B9-53C184D252AF}" presName="background" presStyleLbl="node0" presStyleIdx="0" presStyleCnt="5"/>
      <dgm:spPr/>
    </dgm:pt>
    <dgm:pt modelId="{ACEA8B1A-E8FB-499B-AAB0-9FCA055AFB29}" type="pres">
      <dgm:prSet presAssocID="{C56E5912-EDC0-477B-A2B9-53C184D252AF}" presName="text" presStyleLbl="fgAcc0" presStyleIdx="0" presStyleCnt="5" custLinFactNeighborX="-29521" custLinFactNeighborY="-13231">
        <dgm:presLayoutVars>
          <dgm:chPref val="3"/>
        </dgm:presLayoutVars>
      </dgm:prSet>
      <dgm:spPr/>
    </dgm:pt>
    <dgm:pt modelId="{05F4EF89-32AF-455C-82CF-3070D5B90296}" type="pres">
      <dgm:prSet presAssocID="{C56E5912-EDC0-477B-A2B9-53C184D252AF}" presName="hierChild2" presStyleCnt="0"/>
      <dgm:spPr/>
    </dgm:pt>
    <dgm:pt modelId="{89564F0B-2D84-4C04-90D7-8FA4150C4DBD}" type="pres">
      <dgm:prSet presAssocID="{02EF6DE5-EEBB-4042-9570-7FE7FE3DDE81}" presName="hierRoot1" presStyleCnt="0"/>
      <dgm:spPr/>
    </dgm:pt>
    <dgm:pt modelId="{3F6B86A3-EB63-4E3E-AC43-39F458BE8421}" type="pres">
      <dgm:prSet presAssocID="{02EF6DE5-EEBB-4042-9570-7FE7FE3DDE81}" presName="composite" presStyleCnt="0"/>
      <dgm:spPr/>
    </dgm:pt>
    <dgm:pt modelId="{847B4CB2-4D8B-4ACD-8857-A21374B2F835}" type="pres">
      <dgm:prSet presAssocID="{02EF6DE5-EEBB-4042-9570-7FE7FE3DDE81}" presName="background" presStyleLbl="node0" presStyleIdx="1" presStyleCnt="5"/>
      <dgm:spPr/>
    </dgm:pt>
    <dgm:pt modelId="{A0257D7E-6C46-437D-B8DF-7433719E641C}" type="pres">
      <dgm:prSet presAssocID="{02EF6DE5-EEBB-4042-9570-7FE7FE3DDE81}" presName="text" presStyleLbl="fgAcc0" presStyleIdx="1" presStyleCnt="5" custLinFactNeighborX="-22980" custLinFactNeighborY="-10660">
        <dgm:presLayoutVars>
          <dgm:chPref val="3"/>
        </dgm:presLayoutVars>
      </dgm:prSet>
      <dgm:spPr/>
    </dgm:pt>
    <dgm:pt modelId="{598E27D7-5A15-493C-ACC1-234F7BABFF20}" type="pres">
      <dgm:prSet presAssocID="{02EF6DE5-EEBB-4042-9570-7FE7FE3DDE81}" presName="hierChild2" presStyleCnt="0"/>
      <dgm:spPr/>
    </dgm:pt>
    <dgm:pt modelId="{91DB36D9-8E55-4ED4-9C46-40EA7F0FA7DC}" type="pres">
      <dgm:prSet presAssocID="{B32E1DEC-D21C-45AC-85C3-F21410883C2D}" presName="hierRoot1" presStyleCnt="0"/>
      <dgm:spPr/>
    </dgm:pt>
    <dgm:pt modelId="{CA15E198-CF12-4D75-ADD5-DB7729AF538D}" type="pres">
      <dgm:prSet presAssocID="{B32E1DEC-D21C-45AC-85C3-F21410883C2D}" presName="composite" presStyleCnt="0"/>
      <dgm:spPr/>
    </dgm:pt>
    <dgm:pt modelId="{FEF1BDB5-2675-437C-A371-D66E0A95FCFA}" type="pres">
      <dgm:prSet presAssocID="{B32E1DEC-D21C-45AC-85C3-F21410883C2D}" presName="background" presStyleLbl="node0" presStyleIdx="2" presStyleCnt="5"/>
      <dgm:spPr/>
    </dgm:pt>
    <dgm:pt modelId="{4E2308D9-7718-4616-94F7-4B5369A29468}" type="pres">
      <dgm:prSet presAssocID="{B32E1DEC-D21C-45AC-85C3-F21410883C2D}" presName="text" presStyleLbl="fgAcc0" presStyleIdx="2" presStyleCnt="5" custLinFactNeighborX="-30690" custLinFactNeighborY="-15946">
        <dgm:presLayoutVars>
          <dgm:chPref val="3"/>
        </dgm:presLayoutVars>
      </dgm:prSet>
      <dgm:spPr/>
    </dgm:pt>
    <dgm:pt modelId="{FD92887F-9B51-432D-A33A-2CDF006AA629}" type="pres">
      <dgm:prSet presAssocID="{B32E1DEC-D21C-45AC-85C3-F21410883C2D}" presName="hierChild2" presStyleCnt="0"/>
      <dgm:spPr/>
    </dgm:pt>
    <dgm:pt modelId="{55672AFE-4420-493D-8E6F-499DE676057A}" type="pres">
      <dgm:prSet presAssocID="{E11872E4-9EC6-4D69-86BF-7C26910C70AB}" presName="hierRoot1" presStyleCnt="0"/>
      <dgm:spPr/>
    </dgm:pt>
    <dgm:pt modelId="{00FD8746-66DB-4DF2-A1C6-5FC3BDA61CF1}" type="pres">
      <dgm:prSet presAssocID="{E11872E4-9EC6-4D69-86BF-7C26910C70AB}" presName="composite" presStyleCnt="0"/>
      <dgm:spPr/>
    </dgm:pt>
    <dgm:pt modelId="{09367024-59BE-4A7F-9890-66012E08889E}" type="pres">
      <dgm:prSet presAssocID="{E11872E4-9EC6-4D69-86BF-7C26910C70AB}" presName="background" presStyleLbl="node0" presStyleIdx="3" presStyleCnt="5"/>
      <dgm:spPr/>
    </dgm:pt>
    <dgm:pt modelId="{501B37C8-9148-4854-9073-60B7626D542C}" type="pres">
      <dgm:prSet presAssocID="{E11872E4-9EC6-4D69-86BF-7C26910C70AB}" presName="text" presStyleLbl="fgAcc0" presStyleIdx="3" presStyleCnt="5" custLinFactNeighborX="-30690" custLinFactNeighborY="-15946">
        <dgm:presLayoutVars>
          <dgm:chPref val="3"/>
        </dgm:presLayoutVars>
      </dgm:prSet>
      <dgm:spPr/>
    </dgm:pt>
    <dgm:pt modelId="{3BF16600-E288-412F-9C15-B60750086DA7}" type="pres">
      <dgm:prSet presAssocID="{E11872E4-9EC6-4D69-86BF-7C26910C70AB}" presName="hierChild2" presStyleCnt="0"/>
      <dgm:spPr/>
    </dgm:pt>
    <dgm:pt modelId="{CCB5262C-A890-4D11-8431-A710A73A84A2}" type="pres">
      <dgm:prSet presAssocID="{4CFC385D-2D3C-4100-ACD8-E5843F616D7A}" presName="hierRoot1" presStyleCnt="0"/>
      <dgm:spPr/>
    </dgm:pt>
    <dgm:pt modelId="{1F4EB172-066C-43E0-9210-BD3073847BE3}" type="pres">
      <dgm:prSet presAssocID="{4CFC385D-2D3C-4100-ACD8-E5843F616D7A}" presName="composite" presStyleCnt="0"/>
      <dgm:spPr/>
    </dgm:pt>
    <dgm:pt modelId="{929A6F68-791D-4A76-88E0-2A3A1F48457B}" type="pres">
      <dgm:prSet presAssocID="{4CFC385D-2D3C-4100-ACD8-E5843F616D7A}" presName="background" presStyleLbl="node0" presStyleIdx="4" presStyleCnt="5"/>
      <dgm:spPr/>
    </dgm:pt>
    <dgm:pt modelId="{98BE2B0D-ACE8-4F17-A1FE-91E43C53E7A3}" type="pres">
      <dgm:prSet presAssocID="{4CFC385D-2D3C-4100-ACD8-E5843F616D7A}" presName="text" presStyleLbl="fgAcc0" presStyleIdx="4" presStyleCnt="5" custLinFactNeighborX="-30690" custLinFactNeighborY="-15946">
        <dgm:presLayoutVars>
          <dgm:chPref val="3"/>
        </dgm:presLayoutVars>
      </dgm:prSet>
      <dgm:spPr/>
    </dgm:pt>
    <dgm:pt modelId="{32893668-0215-4D44-A6F9-E3B0E353CA18}" type="pres">
      <dgm:prSet presAssocID="{4CFC385D-2D3C-4100-ACD8-E5843F616D7A}" presName="hierChild2" presStyleCnt="0"/>
      <dgm:spPr/>
    </dgm:pt>
  </dgm:ptLst>
  <dgm:cxnLst>
    <dgm:cxn modelId="{5C00E50D-7736-4BAC-BC02-A09939D7B102}" type="presOf" srcId="{C56E5912-EDC0-477B-A2B9-53C184D252AF}" destId="{ACEA8B1A-E8FB-499B-AAB0-9FCA055AFB29}" srcOrd="0" destOrd="0" presId="urn:microsoft.com/office/officeart/2005/8/layout/hierarchy1"/>
    <dgm:cxn modelId="{4790C728-F046-445B-8BE8-E0A044B45A71}" type="presOf" srcId="{4CE9C877-D5DB-4896-AB1D-D7BF676D8C05}" destId="{8D1CC9EA-D3F5-453C-9755-3B7E798E699A}" srcOrd="0" destOrd="0" presId="urn:microsoft.com/office/officeart/2005/8/layout/hierarchy1"/>
    <dgm:cxn modelId="{12097F49-B28C-4A53-9DAE-C995C0568E9D}" srcId="{4CE9C877-D5DB-4896-AB1D-D7BF676D8C05}" destId="{4CFC385D-2D3C-4100-ACD8-E5843F616D7A}" srcOrd="4" destOrd="0" parTransId="{B9A88DC5-231D-4D9A-B746-2A56E2812CF7}" sibTransId="{6DD58B51-9DC1-4C5A-A73A-78D072A7657B}"/>
    <dgm:cxn modelId="{24C35C82-0ABB-4657-AABE-6E554E643E20}" srcId="{4CE9C877-D5DB-4896-AB1D-D7BF676D8C05}" destId="{C56E5912-EDC0-477B-A2B9-53C184D252AF}" srcOrd="0" destOrd="0" parTransId="{B420AFD8-4C19-428E-A38D-DFCF04C7FE4A}" sibTransId="{1787AA9A-0FB0-4ACB-BFF9-884C6E15C103}"/>
    <dgm:cxn modelId="{88D7FB89-CC88-4DD9-9F61-93D6E9260CD4}" type="presOf" srcId="{E11872E4-9EC6-4D69-86BF-7C26910C70AB}" destId="{501B37C8-9148-4854-9073-60B7626D542C}" srcOrd="0" destOrd="0" presId="urn:microsoft.com/office/officeart/2005/8/layout/hierarchy1"/>
    <dgm:cxn modelId="{317F1890-4EAA-4F74-822C-FA1660F99114}" srcId="{4CE9C877-D5DB-4896-AB1D-D7BF676D8C05}" destId="{E11872E4-9EC6-4D69-86BF-7C26910C70AB}" srcOrd="3" destOrd="0" parTransId="{1215AAA5-985F-43CD-A123-7095057D2865}" sibTransId="{BE8FC727-3699-4D05-A992-6475B33470A6}"/>
    <dgm:cxn modelId="{7BE205C7-7CC4-425F-8676-28B794FA5978}" type="presOf" srcId="{02EF6DE5-EEBB-4042-9570-7FE7FE3DDE81}" destId="{A0257D7E-6C46-437D-B8DF-7433719E641C}" srcOrd="0" destOrd="0" presId="urn:microsoft.com/office/officeart/2005/8/layout/hierarchy1"/>
    <dgm:cxn modelId="{E5A37ACE-40AF-4948-B5C4-57F853698854}" srcId="{4CE9C877-D5DB-4896-AB1D-D7BF676D8C05}" destId="{B32E1DEC-D21C-45AC-85C3-F21410883C2D}" srcOrd="2" destOrd="0" parTransId="{DC2EDC55-C13E-4F17-AED4-C666E9B3623A}" sibTransId="{9BE43FB1-1430-4A6C-8B64-28180FF29D82}"/>
    <dgm:cxn modelId="{5C5EFDD8-9D2B-4092-B1A9-B578F5DD8209}" type="presOf" srcId="{4CFC385D-2D3C-4100-ACD8-E5843F616D7A}" destId="{98BE2B0D-ACE8-4F17-A1FE-91E43C53E7A3}" srcOrd="0" destOrd="0" presId="urn:microsoft.com/office/officeart/2005/8/layout/hierarchy1"/>
    <dgm:cxn modelId="{3743E0E1-B64A-473B-80C7-57B176DF65CA}" srcId="{4CE9C877-D5DB-4896-AB1D-D7BF676D8C05}" destId="{02EF6DE5-EEBB-4042-9570-7FE7FE3DDE81}" srcOrd="1" destOrd="0" parTransId="{5CE27D63-82A6-48A2-8B87-0ECC5EF26844}" sibTransId="{2B945A59-D909-47CD-A565-40D605B43693}"/>
    <dgm:cxn modelId="{A05688F6-C4AF-4D4D-B3C5-7BFDA2BE87C7}" type="presOf" srcId="{B32E1DEC-D21C-45AC-85C3-F21410883C2D}" destId="{4E2308D9-7718-4616-94F7-4B5369A29468}" srcOrd="0" destOrd="0" presId="urn:microsoft.com/office/officeart/2005/8/layout/hierarchy1"/>
    <dgm:cxn modelId="{B98CB9BA-75F6-4A58-99CD-81BFD5333A60}" type="presParOf" srcId="{8D1CC9EA-D3F5-453C-9755-3B7E798E699A}" destId="{3E1BC557-DDCE-437D-A34E-657965BB8775}" srcOrd="0" destOrd="0" presId="urn:microsoft.com/office/officeart/2005/8/layout/hierarchy1"/>
    <dgm:cxn modelId="{6A111084-00DD-4BA8-A2D5-3D0638E9F4A0}" type="presParOf" srcId="{3E1BC557-DDCE-437D-A34E-657965BB8775}" destId="{36B3E867-6E0C-4ED2-9112-7C59179D411B}" srcOrd="0" destOrd="0" presId="urn:microsoft.com/office/officeart/2005/8/layout/hierarchy1"/>
    <dgm:cxn modelId="{A61B7200-3905-44C0-BB1F-55FB3F44EEF1}" type="presParOf" srcId="{36B3E867-6E0C-4ED2-9112-7C59179D411B}" destId="{F586B845-8C56-47EF-BECA-EF6183FF1DF8}" srcOrd="0" destOrd="0" presId="urn:microsoft.com/office/officeart/2005/8/layout/hierarchy1"/>
    <dgm:cxn modelId="{934BC8E8-19DB-4C3C-8A44-505B581710A0}" type="presParOf" srcId="{36B3E867-6E0C-4ED2-9112-7C59179D411B}" destId="{ACEA8B1A-E8FB-499B-AAB0-9FCA055AFB29}" srcOrd="1" destOrd="0" presId="urn:microsoft.com/office/officeart/2005/8/layout/hierarchy1"/>
    <dgm:cxn modelId="{683C3DED-5330-4BDF-A553-D2EF3B5CE7C3}" type="presParOf" srcId="{3E1BC557-DDCE-437D-A34E-657965BB8775}" destId="{05F4EF89-32AF-455C-82CF-3070D5B90296}" srcOrd="1" destOrd="0" presId="urn:microsoft.com/office/officeart/2005/8/layout/hierarchy1"/>
    <dgm:cxn modelId="{5B65E89B-7204-4F4B-A2BB-35BF860C8A58}" type="presParOf" srcId="{8D1CC9EA-D3F5-453C-9755-3B7E798E699A}" destId="{89564F0B-2D84-4C04-90D7-8FA4150C4DBD}" srcOrd="1" destOrd="0" presId="urn:microsoft.com/office/officeart/2005/8/layout/hierarchy1"/>
    <dgm:cxn modelId="{92106DA2-BE42-44C9-835F-249CCE25EF45}" type="presParOf" srcId="{89564F0B-2D84-4C04-90D7-8FA4150C4DBD}" destId="{3F6B86A3-EB63-4E3E-AC43-39F458BE8421}" srcOrd="0" destOrd="0" presId="urn:microsoft.com/office/officeart/2005/8/layout/hierarchy1"/>
    <dgm:cxn modelId="{568558A1-E1B0-44EF-B4E4-C67ADB4BCAA5}" type="presParOf" srcId="{3F6B86A3-EB63-4E3E-AC43-39F458BE8421}" destId="{847B4CB2-4D8B-4ACD-8857-A21374B2F835}" srcOrd="0" destOrd="0" presId="urn:microsoft.com/office/officeart/2005/8/layout/hierarchy1"/>
    <dgm:cxn modelId="{DD6A64F2-13CA-4170-93C4-61FFF35CD48A}" type="presParOf" srcId="{3F6B86A3-EB63-4E3E-AC43-39F458BE8421}" destId="{A0257D7E-6C46-437D-B8DF-7433719E641C}" srcOrd="1" destOrd="0" presId="urn:microsoft.com/office/officeart/2005/8/layout/hierarchy1"/>
    <dgm:cxn modelId="{E893E6C5-9232-4F2C-9217-460205978DE0}" type="presParOf" srcId="{89564F0B-2D84-4C04-90D7-8FA4150C4DBD}" destId="{598E27D7-5A15-493C-ACC1-234F7BABFF20}" srcOrd="1" destOrd="0" presId="urn:microsoft.com/office/officeart/2005/8/layout/hierarchy1"/>
    <dgm:cxn modelId="{FFCD9F8D-363F-4682-9DA8-ECF3AC143EBC}" type="presParOf" srcId="{8D1CC9EA-D3F5-453C-9755-3B7E798E699A}" destId="{91DB36D9-8E55-4ED4-9C46-40EA7F0FA7DC}" srcOrd="2" destOrd="0" presId="urn:microsoft.com/office/officeart/2005/8/layout/hierarchy1"/>
    <dgm:cxn modelId="{D5C1C4A8-D5E6-487A-A638-26FF3642C44C}" type="presParOf" srcId="{91DB36D9-8E55-4ED4-9C46-40EA7F0FA7DC}" destId="{CA15E198-CF12-4D75-ADD5-DB7729AF538D}" srcOrd="0" destOrd="0" presId="urn:microsoft.com/office/officeart/2005/8/layout/hierarchy1"/>
    <dgm:cxn modelId="{187FDE3A-6C67-4428-B71A-6E1D2ADD3331}" type="presParOf" srcId="{CA15E198-CF12-4D75-ADD5-DB7729AF538D}" destId="{FEF1BDB5-2675-437C-A371-D66E0A95FCFA}" srcOrd="0" destOrd="0" presId="urn:microsoft.com/office/officeart/2005/8/layout/hierarchy1"/>
    <dgm:cxn modelId="{C4124622-2B85-4E0B-83A2-09CCA28E1AC4}" type="presParOf" srcId="{CA15E198-CF12-4D75-ADD5-DB7729AF538D}" destId="{4E2308D9-7718-4616-94F7-4B5369A29468}" srcOrd="1" destOrd="0" presId="urn:microsoft.com/office/officeart/2005/8/layout/hierarchy1"/>
    <dgm:cxn modelId="{B41B98B3-CCAD-4F1F-9760-1B2F5417F7BB}" type="presParOf" srcId="{91DB36D9-8E55-4ED4-9C46-40EA7F0FA7DC}" destId="{FD92887F-9B51-432D-A33A-2CDF006AA629}" srcOrd="1" destOrd="0" presId="urn:microsoft.com/office/officeart/2005/8/layout/hierarchy1"/>
    <dgm:cxn modelId="{D53B7D7C-1D04-416E-8711-178540743281}" type="presParOf" srcId="{8D1CC9EA-D3F5-453C-9755-3B7E798E699A}" destId="{55672AFE-4420-493D-8E6F-499DE676057A}" srcOrd="3" destOrd="0" presId="urn:microsoft.com/office/officeart/2005/8/layout/hierarchy1"/>
    <dgm:cxn modelId="{CC33A547-3E76-443E-864E-2D7F2B12BB5E}" type="presParOf" srcId="{55672AFE-4420-493D-8E6F-499DE676057A}" destId="{00FD8746-66DB-4DF2-A1C6-5FC3BDA61CF1}" srcOrd="0" destOrd="0" presId="urn:microsoft.com/office/officeart/2005/8/layout/hierarchy1"/>
    <dgm:cxn modelId="{CE76BE00-789E-4529-9C92-C4A26E9CB056}" type="presParOf" srcId="{00FD8746-66DB-4DF2-A1C6-5FC3BDA61CF1}" destId="{09367024-59BE-4A7F-9890-66012E08889E}" srcOrd="0" destOrd="0" presId="urn:microsoft.com/office/officeart/2005/8/layout/hierarchy1"/>
    <dgm:cxn modelId="{46BD5347-4BD1-41F6-AE0F-AB448AC2099A}" type="presParOf" srcId="{00FD8746-66DB-4DF2-A1C6-5FC3BDA61CF1}" destId="{501B37C8-9148-4854-9073-60B7626D542C}" srcOrd="1" destOrd="0" presId="urn:microsoft.com/office/officeart/2005/8/layout/hierarchy1"/>
    <dgm:cxn modelId="{1C349C06-4E95-4BF6-A6A4-CEDC81D6CDD3}" type="presParOf" srcId="{55672AFE-4420-493D-8E6F-499DE676057A}" destId="{3BF16600-E288-412F-9C15-B60750086DA7}" srcOrd="1" destOrd="0" presId="urn:microsoft.com/office/officeart/2005/8/layout/hierarchy1"/>
    <dgm:cxn modelId="{929E6376-1119-4FAF-9D52-B0AFC403B914}" type="presParOf" srcId="{8D1CC9EA-D3F5-453C-9755-3B7E798E699A}" destId="{CCB5262C-A890-4D11-8431-A710A73A84A2}" srcOrd="4" destOrd="0" presId="urn:microsoft.com/office/officeart/2005/8/layout/hierarchy1"/>
    <dgm:cxn modelId="{54B51DAB-A462-4E38-B104-26329053D86D}" type="presParOf" srcId="{CCB5262C-A890-4D11-8431-A710A73A84A2}" destId="{1F4EB172-066C-43E0-9210-BD3073847BE3}" srcOrd="0" destOrd="0" presId="urn:microsoft.com/office/officeart/2005/8/layout/hierarchy1"/>
    <dgm:cxn modelId="{F5E20C0F-658C-4AA3-AECA-43A2075303AC}" type="presParOf" srcId="{1F4EB172-066C-43E0-9210-BD3073847BE3}" destId="{929A6F68-791D-4A76-88E0-2A3A1F48457B}" srcOrd="0" destOrd="0" presId="urn:microsoft.com/office/officeart/2005/8/layout/hierarchy1"/>
    <dgm:cxn modelId="{55149D04-F801-4D66-9274-989946E6EFEB}" type="presParOf" srcId="{1F4EB172-066C-43E0-9210-BD3073847BE3}" destId="{98BE2B0D-ACE8-4F17-A1FE-91E43C53E7A3}" srcOrd="1" destOrd="0" presId="urn:microsoft.com/office/officeart/2005/8/layout/hierarchy1"/>
    <dgm:cxn modelId="{F3881406-8E7F-48C9-B59F-64827FB5CB6B}" type="presParOf" srcId="{CCB5262C-A890-4D11-8431-A710A73A84A2}" destId="{32893668-0215-4D44-A6F9-E3B0E353CA1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42FF636-1A37-467D-9E52-13C547CBB98B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39EB21-3544-4C9F-A15A-8B28DD0FB7EA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Bacillus clausii spores are known to survive in the environment of gastric pH and colonize the intestinal tract mucosa, and grow into vegetative forms.</a:t>
          </a:r>
          <a:endParaRPr lang="en-US" dirty="0"/>
        </a:p>
      </dgm:t>
    </dgm:pt>
    <dgm:pt modelId="{F938A5E0-A6FD-491B-A072-19B755F842DF}" type="parTrans" cxnId="{C5ECCFD7-9690-46DD-83B5-120C39BF3CB5}">
      <dgm:prSet/>
      <dgm:spPr/>
      <dgm:t>
        <a:bodyPr/>
        <a:lstStyle/>
        <a:p>
          <a:endParaRPr lang="en-US"/>
        </a:p>
      </dgm:t>
    </dgm:pt>
    <dgm:pt modelId="{15499E95-E5A6-4858-9EBD-131A5DCA6DB8}" type="sibTrans" cxnId="{C5ECCFD7-9690-46DD-83B5-120C39BF3CB5}">
      <dgm:prSet/>
      <dgm:spPr/>
      <dgm:t>
        <a:bodyPr/>
        <a:lstStyle/>
        <a:p>
          <a:endParaRPr lang="en-US"/>
        </a:p>
      </dgm:t>
    </dgm:pt>
    <dgm:pt modelId="{CE382301-BD9C-42EB-9808-EC820A4EE489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Moreover bacterium is resistant to most antibiotics due to the presence of antibiotics-resistance genes, and thus it easily colonizes the digestive tract even in the presence of antibiotic</a:t>
          </a:r>
          <a:endParaRPr lang="en-US" dirty="0"/>
        </a:p>
      </dgm:t>
    </dgm:pt>
    <dgm:pt modelId="{CFDAB9E1-1246-4EB2-97F7-4BA42D8ED1BD}" type="parTrans" cxnId="{794692DD-434C-4766-B12B-D1C3008A29A0}">
      <dgm:prSet/>
      <dgm:spPr/>
      <dgm:t>
        <a:bodyPr/>
        <a:lstStyle/>
        <a:p>
          <a:endParaRPr lang="en-US"/>
        </a:p>
      </dgm:t>
    </dgm:pt>
    <dgm:pt modelId="{39C9DA71-E330-43FD-93EE-08D5EB1285D8}" type="sibTrans" cxnId="{794692DD-434C-4766-B12B-D1C3008A29A0}">
      <dgm:prSet/>
      <dgm:spPr/>
      <dgm:t>
        <a:bodyPr/>
        <a:lstStyle/>
        <a:p>
          <a:endParaRPr lang="en-US"/>
        </a:p>
      </dgm:t>
    </dgm:pt>
    <dgm:pt modelId="{A52EFD4C-7637-4146-8349-786E9EAD25CF}" type="pres">
      <dgm:prSet presAssocID="{D42FF636-1A37-467D-9E52-13C547CBB98B}" presName="root" presStyleCnt="0">
        <dgm:presLayoutVars>
          <dgm:dir/>
          <dgm:resizeHandles val="exact"/>
        </dgm:presLayoutVars>
      </dgm:prSet>
      <dgm:spPr/>
    </dgm:pt>
    <dgm:pt modelId="{7A628B5C-B9FA-47E8-8296-C2BCB130FBF7}" type="pres">
      <dgm:prSet presAssocID="{3D39EB21-3544-4C9F-A15A-8B28DD0FB7EA}" presName="compNode" presStyleCnt="0"/>
      <dgm:spPr/>
    </dgm:pt>
    <dgm:pt modelId="{D025CD79-510C-4F93-9E58-3E52E34BD253}" type="pres">
      <dgm:prSet presAssocID="{3D39EB21-3544-4C9F-A15A-8B28DD0FB7EA}" presName="bgRect" presStyleLbl="bgShp" presStyleIdx="0" presStyleCnt="2"/>
      <dgm:spPr/>
    </dgm:pt>
    <dgm:pt modelId="{79B10C99-F708-4A9A-AC9C-0FF64B884B91}" type="pres">
      <dgm:prSet presAssocID="{3D39EB21-3544-4C9F-A15A-8B28DD0FB7EA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omach"/>
        </a:ext>
      </dgm:extLst>
    </dgm:pt>
    <dgm:pt modelId="{D6DD949B-559F-4F4C-889A-3D723532A223}" type="pres">
      <dgm:prSet presAssocID="{3D39EB21-3544-4C9F-A15A-8B28DD0FB7EA}" presName="spaceRect" presStyleCnt="0"/>
      <dgm:spPr/>
    </dgm:pt>
    <dgm:pt modelId="{38246124-A019-46B4-A63C-FEB96B92E2A1}" type="pres">
      <dgm:prSet presAssocID="{3D39EB21-3544-4C9F-A15A-8B28DD0FB7EA}" presName="parTx" presStyleLbl="revTx" presStyleIdx="0" presStyleCnt="2">
        <dgm:presLayoutVars>
          <dgm:chMax val="0"/>
          <dgm:chPref val="0"/>
        </dgm:presLayoutVars>
      </dgm:prSet>
      <dgm:spPr/>
    </dgm:pt>
    <dgm:pt modelId="{63CC42EB-F2B8-40FD-AC4E-E8D46EE76145}" type="pres">
      <dgm:prSet presAssocID="{15499E95-E5A6-4858-9EBD-131A5DCA6DB8}" presName="sibTrans" presStyleCnt="0"/>
      <dgm:spPr/>
    </dgm:pt>
    <dgm:pt modelId="{24664409-C9FA-4A03-9BB7-4922B2078F52}" type="pres">
      <dgm:prSet presAssocID="{CE382301-BD9C-42EB-9808-EC820A4EE489}" presName="compNode" presStyleCnt="0"/>
      <dgm:spPr/>
    </dgm:pt>
    <dgm:pt modelId="{1F274CD5-5C82-444D-8EC1-C0DFD205BE8F}" type="pres">
      <dgm:prSet presAssocID="{CE382301-BD9C-42EB-9808-EC820A4EE489}" presName="bgRect" presStyleLbl="bgShp" presStyleIdx="1" presStyleCnt="2"/>
      <dgm:spPr/>
    </dgm:pt>
    <dgm:pt modelId="{1CEA68CF-8349-4E4F-9F03-A726F0E55FAB}" type="pres">
      <dgm:prSet presAssocID="{CE382301-BD9C-42EB-9808-EC820A4EE489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75D8EA9B-FCA2-444D-9D46-2FEC02F7A021}" type="pres">
      <dgm:prSet presAssocID="{CE382301-BD9C-42EB-9808-EC820A4EE489}" presName="spaceRect" presStyleCnt="0"/>
      <dgm:spPr/>
    </dgm:pt>
    <dgm:pt modelId="{C9657A7A-DBBF-4959-AC6F-7BCD6F5FE94D}" type="pres">
      <dgm:prSet presAssocID="{CE382301-BD9C-42EB-9808-EC820A4EE489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6F91F107-617B-4E89-9158-5924FE225E65}" type="presOf" srcId="{3D39EB21-3544-4C9F-A15A-8B28DD0FB7EA}" destId="{38246124-A019-46B4-A63C-FEB96B92E2A1}" srcOrd="0" destOrd="0" presId="urn:microsoft.com/office/officeart/2018/2/layout/IconVerticalSolidList"/>
    <dgm:cxn modelId="{5F6A430D-459F-480A-BBB0-54F696EB4A73}" type="presOf" srcId="{CE382301-BD9C-42EB-9808-EC820A4EE489}" destId="{C9657A7A-DBBF-4959-AC6F-7BCD6F5FE94D}" srcOrd="0" destOrd="0" presId="urn:microsoft.com/office/officeart/2018/2/layout/IconVerticalSolidList"/>
    <dgm:cxn modelId="{53588E37-E3C1-40B2-BD37-0CDF7D2FBE67}" type="presOf" srcId="{D42FF636-1A37-467D-9E52-13C547CBB98B}" destId="{A52EFD4C-7637-4146-8349-786E9EAD25CF}" srcOrd="0" destOrd="0" presId="urn:microsoft.com/office/officeart/2018/2/layout/IconVerticalSolidList"/>
    <dgm:cxn modelId="{C5ECCFD7-9690-46DD-83B5-120C39BF3CB5}" srcId="{D42FF636-1A37-467D-9E52-13C547CBB98B}" destId="{3D39EB21-3544-4C9F-A15A-8B28DD0FB7EA}" srcOrd="0" destOrd="0" parTransId="{F938A5E0-A6FD-491B-A072-19B755F842DF}" sibTransId="{15499E95-E5A6-4858-9EBD-131A5DCA6DB8}"/>
    <dgm:cxn modelId="{794692DD-434C-4766-B12B-D1C3008A29A0}" srcId="{D42FF636-1A37-467D-9E52-13C547CBB98B}" destId="{CE382301-BD9C-42EB-9808-EC820A4EE489}" srcOrd="1" destOrd="0" parTransId="{CFDAB9E1-1246-4EB2-97F7-4BA42D8ED1BD}" sibTransId="{39C9DA71-E330-43FD-93EE-08D5EB1285D8}"/>
    <dgm:cxn modelId="{82678B80-3578-48C4-8617-3E270F515CC0}" type="presParOf" srcId="{A52EFD4C-7637-4146-8349-786E9EAD25CF}" destId="{7A628B5C-B9FA-47E8-8296-C2BCB130FBF7}" srcOrd="0" destOrd="0" presId="urn:microsoft.com/office/officeart/2018/2/layout/IconVerticalSolidList"/>
    <dgm:cxn modelId="{29D7751D-BE25-49B0-8A21-E8C7CC966413}" type="presParOf" srcId="{7A628B5C-B9FA-47E8-8296-C2BCB130FBF7}" destId="{D025CD79-510C-4F93-9E58-3E52E34BD253}" srcOrd="0" destOrd="0" presId="urn:microsoft.com/office/officeart/2018/2/layout/IconVerticalSolidList"/>
    <dgm:cxn modelId="{F2FBE1E6-4492-4AD6-AD99-A33163D94788}" type="presParOf" srcId="{7A628B5C-B9FA-47E8-8296-C2BCB130FBF7}" destId="{79B10C99-F708-4A9A-AC9C-0FF64B884B91}" srcOrd="1" destOrd="0" presId="urn:microsoft.com/office/officeart/2018/2/layout/IconVerticalSolidList"/>
    <dgm:cxn modelId="{33BE40AD-6195-4CCF-B296-4C130A67C6F5}" type="presParOf" srcId="{7A628B5C-B9FA-47E8-8296-C2BCB130FBF7}" destId="{D6DD949B-559F-4F4C-889A-3D723532A223}" srcOrd="2" destOrd="0" presId="urn:microsoft.com/office/officeart/2018/2/layout/IconVerticalSolidList"/>
    <dgm:cxn modelId="{6F645971-F23F-4271-BC2D-1BCF81BE165E}" type="presParOf" srcId="{7A628B5C-B9FA-47E8-8296-C2BCB130FBF7}" destId="{38246124-A019-46B4-A63C-FEB96B92E2A1}" srcOrd="3" destOrd="0" presId="urn:microsoft.com/office/officeart/2018/2/layout/IconVerticalSolidList"/>
    <dgm:cxn modelId="{3A00DFC5-4B2A-4DBC-A673-6D8A815CF9A5}" type="presParOf" srcId="{A52EFD4C-7637-4146-8349-786E9EAD25CF}" destId="{63CC42EB-F2B8-40FD-AC4E-E8D46EE76145}" srcOrd="1" destOrd="0" presId="urn:microsoft.com/office/officeart/2018/2/layout/IconVerticalSolidList"/>
    <dgm:cxn modelId="{1CC30330-5E31-42A8-B828-D81082933C35}" type="presParOf" srcId="{A52EFD4C-7637-4146-8349-786E9EAD25CF}" destId="{24664409-C9FA-4A03-9BB7-4922B2078F52}" srcOrd="2" destOrd="0" presId="urn:microsoft.com/office/officeart/2018/2/layout/IconVerticalSolidList"/>
    <dgm:cxn modelId="{609F1492-99A9-4B79-87D5-1CE69CD2BB45}" type="presParOf" srcId="{24664409-C9FA-4A03-9BB7-4922B2078F52}" destId="{1F274CD5-5C82-444D-8EC1-C0DFD205BE8F}" srcOrd="0" destOrd="0" presId="urn:microsoft.com/office/officeart/2018/2/layout/IconVerticalSolidList"/>
    <dgm:cxn modelId="{E83717F2-510F-4687-B071-0E60715CAD02}" type="presParOf" srcId="{24664409-C9FA-4A03-9BB7-4922B2078F52}" destId="{1CEA68CF-8349-4E4F-9F03-A726F0E55FAB}" srcOrd="1" destOrd="0" presId="urn:microsoft.com/office/officeart/2018/2/layout/IconVerticalSolidList"/>
    <dgm:cxn modelId="{2828FBE8-381E-4EF7-A6F8-F015F3191A3D}" type="presParOf" srcId="{24664409-C9FA-4A03-9BB7-4922B2078F52}" destId="{75D8EA9B-FCA2-444D-9D46-2FEC02F7A021}" srcOrd="2" destOrd="0" presId="urn:microsoft.com/office/officeart/2018/2/layout/IconVerticalSolidList"/>
    <dgm:cxn modelId="{08345CE4-1740-4E00-B1D4-181C16121185}" type="presParOf" srcId="{24664409-C9FA-4A03-9BB7-4922B2078F52}" destId="{C9657A7A-DBBF-4959-AC6F-7BCD6F5FE94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6AF21A-6557-486A-BEF6-354D59B9F8A8}">
      <dsp:nvSpPr>
        <dsp:cNvPr id="0" name=""/>
        <dsp:cNvSpPr/>
      </dsp:nvSpPr>
      <dsp:spPr>
        <a:xfrm>
          <a:off x="0" y="325464"/>
          <a:ext cx="5641974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FF19DA-73BA-4FD2-B25D-E3C3F8C9985F}">
      <dsp:nvSpPr>
        <dsp:cNvPr id="0" name=""/>
        <dsp:cNvSpPr/>
      </dsp:nvSpPr>
      <dsp:spPr>
        <a:xfrm>
          <a:off x="282098" y="59784"/>
          <a:ext cx="3949382" cy="5313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277" tIns="0" rIns="14927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kern="1200" dirty="0"/>
            <a:t>History of probiotics</a:t>
          </a:r>
          <a:endParaRPr lang="en-US" sz="1800" kern="1200" dirty="0"/>
        </a:p>
      </dsp:txBody>
      <dsp:txXfrm>
        <a:off x="308037" y="85723"/>
        <a:ext cx="3897504" cy="479482"/>
      </dsp:txXfrm>
    </dsp:sp>
    <dsp:sp modelId="{459D5D54-A8A3-4B2D-8BA2-D165847AFD1F}">
      <dsp:nvSpPr>
        <dsp:cNvPr id="0" name=""/>
        <dsp:cNvSpPr/>
      </dsp:nvSpPr>
      <dsp:spPr>
        <a:xfrm>
          <a:off x="0" y="1141944"/>
          <a:ext cx="5641974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-264675"/>
              <a:satOff val="298"/>
              <a:lumOff val="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E489AD-334D-4750-84DE-9544893FF5AC}">
      <dsp:nvSpPr>
        <dsp:cNvPr id="0" name=""/>
        <dsp:cNvSpPr/>
      </dsp:nvSpPr>
      <dsp:spPr>
        <a:xfrm>
          <a:off x="282098" y="876264"/>
          <a:ext cx="3949382" cy="531360"/>
        </a:xfrm>
        <a:prstGeom prst="roundRect">
          <a:avLst/>
        </a:prstGeom>
        <a:solidFill>
          <a:schemeClr val="accent2">
            <a:hueOff val="-264675"/>
            <a:satOff val="298"/>
            <a:lumOff val="70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277" tIns="0" rIns="14927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kern="1200" dirty="0"/>
            <a:t>Advancements in GI disease management</a:t>
          </a:r>
          <a:endParaRPr lang="en-US" sz="1800" kern="1200" dirty="0"/>
        </a:p>
      </dsp:txBody>
      <dsp:txXfrm>
        <a:off x="308037" y="902203"/>
        <a:ext cx="3897504" cy="479482"/>
      </dsp:txXfrm>
    </dsp:sp>
    <dsp:sp modelId="{24E76B4D-64F9-481D-9653-4DF12C503179}">
      <dsp:nvSpPr>
        <dsp:cNvPr id="0" name=""/>
        <dsp:cNvSpPr/>
      </dsp:nvSpPr>
      <dsp:spPr>
        <a:xfrm>
          <a:off x="0" y="1958424"/>
          <a:ext cx="5641974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-529349"/>
              <a:satOff val="597"/>
              <a:lumOff val="14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2F2A26-C0C4-44CC-AF0E-84BC6433E440}">
      <dsp:nvSpPr>
        <dsp:cNvPr id="0" name=""/>
        <dsp:cNvSpPr/>
      </dsp:nvSpPr>
      <dsp:spPr>
        <a:xfrm>
          <a:off x="282098" y="1692744"/>
          <a:ext cx="3949382" cy="531360"/>
        </a:xfrm>
        <a:prstGeom prst="roundRect">
          <a:avLst/>
        </a:prstGeom>
        <a:solidFill>
          <a:schemeClr val="accent2">
            <a:hueOff val="-529349"/>
            <a:satOff val="597"/>
            <a:lumOff val="141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277" tIns="0" rIns="14927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kern="1200" dirty="0"/>
            <a:t>World Gastroenterology Organisation Guidelines</a:t>
          </a:r>
          <a:endParaRPr lang="en-US" sz="1800" kern="1200" dirty="0"/>
        </a:p>
      </dsp:txBody>
      <dsp:txXfrm>
        <a:off x="308037" y="1718683"/>
        <a:ext cx="3897504" cy="479482"/>
      </dsp:txXfrm>
    </dsp:sp>
    <dsp:sp modelId="{1F75B478-1DD6-46BB-9B66-8E329F5455DE}">
      <dsp:nvSpPr>
        <dsp:cNvPr id="0" name=""/>
        <dsp:cNvSpPr/>
      </dsp:nvSpPr>
      <dsp:spPr>
        <a:xfrm>
          <a:off x="0" y="2774905"/>
          <a:ext cx="5641974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-794024"/>
              <a:satOff val="895"/>
              <a:lumOff val="21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EEEC2A-01BF-4879-9367-8A4033C75327}">
      <dsp:nvSpPr>
        <dsp:cNvPr id="0" name=""/>
        <dsp:cNvSpPr/>
      </dsp:nvSpPr>
      <dsp:spPr>
        <a:xfrm>
          <a:off x="282098" y="2509224"/>
          <a:ext cx="3949382" cy="531360"/>
        </a:xfrm>
        <a:prstGeom prst="roundRect">
          <a:avLst/>
        </a:prstGeom>
        <a:solidFill>
          <a:schemeClr val="accent2">
            <a:hueOff val="-794024"/>
            <a:satOff val="895"/>
            <a:lumOff val="211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277" tIns="0" rIns="14927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kern="1200" dirty="0"/>
            <a:t>Probiotic labelling</a:t>
          </a:r>
          <a:endParaRPr lang="en-US" sz="1800" kern="1200" dirty="0"/>
        </a:p>
      </dsp:txBody>
      <dsp:txXfrm>
        <a:off x="308037" y="2535163"/>
        <a:ext cx="3897504" cy="479482"/>
      </dsp:txXfrm>
    </dsp:sp>
    <dsp:sp modelId="{17EA889B-113D-4C76-A989-9D29904DD9C3}">
      <dsp:nvSpPr>
        <dsp:cNvPr id="0" name=""/>
        <dsp:cNvSpPr/>
      </dsp:nvSpPr>
      <dsp:spPr>
        <a:xfrm>
          <a:off x="0" y="3591385"/>
          <a:ext cx="5641974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-1058698"/>
              <a:satOff val="1194"/>
              <a:lumOff val="28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207C81-6D28-4597-8079-786856E020F8}">
      <dsp:nvSpPr>
        <dsp:cNvPr id="0" name=""/>
        <dsp:cNvSpPr/>
      </dsp:nvSpPr>
      <dsp:spPr>
        <a:xfrm>
          <a:off x="282098" y="3325705"/>
          <a:ext cx="3949382" cy="531360"/>
        </a:xfrm>
        <a:prstGeom prst="roundRect">
          <a:avLst/>
        </a:prstGeom>
        <a:solidFill>
          <a:schemeClr val="accent2">
            <a:hueOff val="-1058698"/>
            <a:satOff val="1194"/>
            <a:lumOff val="282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277" tIns="0" rIns="14927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kern="1200" dirty="0"/>
            <a:t>Probiotic qualities</a:t>
          </a:r>
          <a:endParaRPr lang="en-US" sz="1800" kern="1200" dirty="0"/>
        </a:p>
      </dsp:txBody>
      <dsp:txXfrm>
        <a:off x="308037" y="3351644"/>
        <a:ext cx="3897504" cy="479482"/>
      </dsp:txXfrm>
    </dsp:sp>
    <dsp:sp modelId="{6A5D305A-452E-4FB6-9930-D7C1A0274D5D}">
      <dsp:nvSpPr>
        <dsp:cNvPr id="0" name=""/>
        <dsp:cNvSpPr/>
      </dsp:nvSpPr>
      <dsp:spPr>
        <a:xfrm>
          <a:off x="0" y="4407865"/>
          <a:ext cx="5641974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-1323373"/>
              <a:satOff val="1492"/>
              <a:lumOff val="35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9A5845-7528-4DFF-BCBD-8046D66E96C9}">
      <dsp:nvSpPr>
        <dsp:cNvPr id="0" name=""/>
        <dsp:cNvSpPr/>
      </dsp:nvSpPr>
      <dsp:spPr>
        <a:xfrm>
          <a:off x="282098" y="4142185"/>
          <a:ext cx="3949382" cy="531360"/>
        </a:xfrm>
        <a:prstGeom prst="roundRect">
          <a:avLst/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277" tIns="0" rIns="14927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kern="1200" dirty="0"/>
            <a:t>Probiotic considerations</a:t>
          </a:r>
          <a:endParaRPr lang="en-US" sz="1800" kern="1200" dirty="0"/>
        </a:p>
      </dsp:txBody>
      <dsp:txXfrm>
        <a:off x="308037" y="4168124"/>
        <a:ext cx="3897504" cy="47948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94327A-A611-41D8-B3E4-AD7C4CB59674}">
      <dsp:nvSpPr>
        <dsp:cNvPr id="0" name=""/>
        <dsp:cNvSpPr/>
      </dsp:nvSpPr>
      <dsp:spPr>
        <a:xfrm>
          <a:off x="0" y="2402"/>
          <a:ext cx="564197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B871B9-4EA6-402B-86CE-5B30D4168F06}">
      <dsp:nvSpPr>
        <dsp:cNvPr id="0" name=""/>
        <dsp:cNvSpPr/>
      </dsp:nvSpPr>
      <dsp:spPr>
        <a:xfrm>
          <a:off x="0" y="2402"/>
          <a:ext cx="5641974" cy="819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500" kern="1200" dirty="0"/>
            <a:t>Tolerance to heat, acid, salt</a:t>
          </a:r>
          <a:endParaRPr lang="en-US" sz="2500" kern="1200" dirty="0"/>
        </a:p>
      </dsp:txBody>
      <dsp:txXfrm>
        <a:off x="0" y="2402"/>
        <a:ext cx="5641974" cy="819407"/>
      </dsp:txXfrm>
    </dsp:sp>
    <dsp:sp modelId="{5949640B-C764-4878-BA06-29FA08BD8C37}">
      <dsp:nvSpPr>
        <dsp:cNvPr id="0" name=""/>
        <dsp:cNvSpPr/>
      </dsp:nvSpPr>
      <dsp:spPr>
        <a:xfrm>
          <a:off x="0" y="821810"/>
          <a:ext cx="5641974" cy="0"/>
        </a:xfrm>
        <a:prstGeom prst="line">
          <a:avLst/>
        </a:prstGeom>
        <a:solidFill>
          <a:schemeClr val="accent2">
            <a:hueOff val="-264675"/>
            <a:satOff val="298"/>
            <a:lumOff val="706"/>
            <a:alphaOff val="0"/>
          </a:schemeClr>
        </a:solidFill>
        <a:ln w="15875" cap="flat" cmpd="sng" algn="ctr">
          <a:solidFill>
            <a:schemeClr val="accent2">
              <a:hueOff val="-264675"/>
              <a:satOff val="298"/>
              <a:lumOff val="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BE7CDB-2388-4819-AF15-B05505E45895}">
      <dsp:nvSpPr>
        <dsp:cNvPr id="0" name=""/>
        <dsp:cNvSpPr/>
      </dsp:nvSpPr>
      <dsp:spPr>
        <a:xfrm>
          <a:off x="0" y="821810"/>
          <a:ext cx="5641974" cy="819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500" kern="1200" dirty="0"/>
            <a:t>Enhance Gut barrier function</a:t>
          </a:r>
          <a:endParaRPr lang="en-US" sz="2500" kern="1200" dirty="0"/>
        </a:p>
      </dsp:txBody>
      <dsp:txXfrm>
        <a:off x="0" y="821810"/>
        <a:ext cx="5641974" cy="819407"/>
      </dsp:txXfrm>
    </dsp:sp>
    <dsp:sp modelId="{2EF6EE1C-BF4D-49CF-A0C9-2D84C1E91569}">
      <dsp:nvSpPr>
        <dsp:cNvPr id="0" name=""/>
        <dsp:cNvSpPr/>
      </dsp:nvSpPr>
      <dsp:spPr>
        <a:xfrm>
          <a:off x="0" y="1641217"/>
          <a:ext cx="5641974" cy="0"/>
        </a:xfrm>
        <a:prstGeom prst="line">
          <a:avLst/>
        </a:prstGeom>
        <a:solidFill>
          <a:schemeClr val="accent2">
            <a:hueOff val="-529349"/>
            <a:satOff val="597"/>
            <a:lumOff val="1412"/>
            <a:alphaOff val="0"/>
          </a:schemeClr>
        </a:solidFill>
        <a:ln w="15875" cap="flat" cmpd="sng" algn="ctr">
          <a:solidFill>
            <a:schemeClr val="accent2">
              <a:hueOff val="-529349"/>
              <a:satOff val="597"/>
              <a:lumOff val="14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D299ED-246C-413A-9FAB-CAC57B194C2D}">
      <dsp:nvSpPr>
        <dsp:cNvPr id="0" name=""/>
        <dsp:cNvSpPr/>
      </dsp:nvSpPr>
      <dsp:spPr>
        <a:xfrm>
          <a:off x="0" y="1641217"/>
          <a:ext cx="5641974" cy="819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500" kern="1200" dirty="0"/>
            <a:t>Vitamin Synthesis : (for example able to secretes riboflavin ( Vitamin B2)</a:t>
          </a:r>
          <a:endParaRPr lang="en-US" sz="2500" kern="1200" dirty="0"/>
        </a:p>
      </dsp:txBody>
      <dsp:txXfrm>
        <a:off x="0" y="1641217"/>
        <a:ext cx="5641974" cy="819407"/>
      </dsp:txXfrm>
    </dsp:sp>
    <dsp:sp modelId="{6AAC3433-57E6-48F9-9144-C7CD883B2AE1}">
      <dsp:nvSpPr>
        <dsp:cNvPr id="0" name=""/>
        <dsp:cNvSpPr/>
      </dsp:nvSpPr>
      <dsp:spPr>
        <a:xfrm>
          <a:off x="0" y="2460624"/>
          <a:ext cx="5641974" cy="0"/>
        </a:xfrm>
        <a:prstGeom prst="line">
          <a:avLst/>
        </a:prstGeom>
        <a:solidFill>
          <a:schemeClr val="accent2">
            <a:hueOff val="-794024"/>
            <a:satOff val="895"/>
            <a:lumOff val="2118"/>
            <a:alphaOff val="0"/>
          </a:schemeClr>
        </a:solidFill>
        <a:ln w="15875" cap="flat" cmpd="sng" algn="ctr">
          <a:solidFill>
            <a:schemeClr val="accent2">
              <a:hueOff val="-794024"/>
              <a:satOff val="895"/>
              <a:lumOff val="21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54B374-299E-4FA4-A74E-0DBD9B7E3AE6}">
      <dsp:nvSpPr>
        <dsp:cNvPr id="0" name=""/>
        <dsp:cNvSpPr/>
      </dsp:nvSpPr>
      <dsp:spPr>
        <a:xfrm>
          <a:off x="0" y="2460624"/>
          <a:ext cx="5641974" cy="819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500" kern="1200" dirty="0"/>
            <a:t>Antibiotic resistance</a:t>
          </a:r>
          <a:endParaRPr lang="en-US" sz="2500" kern="1200" dirty="0"/>
        </a:p>
      </dsp:txBody>
      <dsp:txXfrm>
        <a:off x="0" y="2460624"/>
        <a:ext cx="5641974" cy="819407"/>
      </dsp:txXfrm>
    </dsp:sp>
    <dsp:sp modelId="{B7C16F44-E24C-41E7-8DAC-00311AB5957C}">
      <dsp:nvSpPr>
        <dsp:cNvPr id="0" name=""/>
        <dsp:cNvSpPr/>
      </dsp:nvSpPr>
      <dsp:spPr>
        <a:xfrm>
          <a:off x="0" y="3280032"/>
          <a:ext cx="5641974" cy="0"/>
        </a:xfrm>
        <a:prstGeom prst="line">
          <a:avLst/>
        </a:prstGeom>
        <a:solidFill>
          <a:schemeClr val="accent2">
            <a:hueOff val="-1058698"/>
            <a:satOff val="1194"/>
            <a:lumOff val="2824"/>
            <a:alphaOff val="0"/>
          </a:schemeClr>
        </a:solidFill>
        <a:ln w="15875" cap="flat" cmpd="sng" algn="ctr">
          <a:solidFill>
            <a:schemeClr val="accent2">
              <a:hueOff val="-1058698"/>
              <a:satOff val="1194"/>
              <a:lumOff val="28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5917D8-D2E4-4051-BFFE-452C04C4297D}">
      <dsp:nvSpPr>
        <dsp:cNvPr id="0" name=""/>
        <dsp:cNvSpPr/>
      </dsp:nvSpPr>
      <dsp:spPr>
        <a:xfrm>
          <a:off x="0" y="3280032"/>
          <a:ext cx="5641974" cy="819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500" kern="1200" dirty="0"/>
            <a:t>Other biochemical and metabolic properties</a:t>
          </a:r>
          <a:endParaRPr lang="en-US" sz="2500" kern="1200" dirty="0"/>
        </a:p>
      </dsp:txBody>
      <dsp:txXfrm>
        <a:off x="0" y="3280032"/>
        <a:ext cx="5641974" cy="819407"/>
      </dsp:txXfrm>
    </dsp:sp>
    <dsp:sp modelId="{244C646F-3C40-4E13-8B62-921AE7D4C0BC}">
      <dsp:nvSpPr>
        <dsp:cNvPr id="0" name=""/>
        <dsp:cNvSpPr/>
      </dsp:nvSpPr>
      <dsp:spPr>
        <a:xfrm>
          <a:off x="0" y="4099439"/>
          <a:ext cx="5641974" cy="0"/>
        </a:xfrm>
        <a:prstGeom prst="line">
          <a:avLst/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 w="15875" cap="flat" cmpd="sng" algn="ctr">
          <a:solidFill>
            <a:schemeClr val="accent2">
              <a:hueOff val="-1323373"/>
              <a:satOff val="1492"/>
              <a:lumOff val="35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62B516-8966-4C70-88FC-7FC276AEA33A}">
      <dsp:nvSpPr>
        <dsp:cNvPr id="0" name=""/>
        <dsp:cNvSpPr/>
      </dsp:nvSpPr>
      <dsp:spPr>
        <a:xfrm>
          <a:off x="0" y="4099439"/>
          <a:ext cx="5641974" cy="819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500" kern="1200" dirty="0"/>
            <a:t>Including antimicrobial plus immunomodulatory activity</a:t>
          </a:r>
          <a:endParaRPr lang="en-US" sz="2500" kern="1200" dirty="0"/>
        </a:p>
      </dsp:txBody>
      <dsp:txXfrm>
        <a:off x="0" y="4099439"/>
        <a:ext cx="5641974" cy="81940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AABD70-E4FE-4109-B191-B56B67AAF9AA}">
      <dsp:nvSpPr>
        <dsp:cNvPr id="0" name=""/>
        <dsp:cNvSpPr/>
      </dsp:nvSpPr>
      <dsp:spPr>
        <a:xfrm>
          <a:off x="0" y="360263"/>
          <a:ext cx="6596063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97DB42-0A6B-4C04-ADE6-0640CAA0F1DD}">
      <dsp:nvSpPr>
        <dsp:cNvPr id="0" name=""/>
        <dsp:cNvSpPr/>
      </dsp:nvSpPr>
      <dsp:spPr>
        <a:xfrm>
          <a:off x="258783" y="17788"/>
          <a:ext cx="4617244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521" tIns="0" rIns="174521" bIns="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ZA" sz="2200" kern="1200" dirty="0"/>
            <a:t>Systemic infections</a:t>
          </a:r>
          <a:endParaRPr lang="en-US" sz="2200" kern="1200" dirty="0"/>
        </a:p>
      </dsp:txBody>
      <dsp:txXfrm>
        <a:off x="290486" y="49491"/>
        <a:ext cx="4553838" cy="586034"/>
      </dsp:txXfrm>
    </dsp:sp>
    <dsp:sp modelId="{9D5ECEF4-875D-49B1-A334-CDF87D5C6A3E}">
      <dsp:nvSpPr>
        <dsp:cNvPr id="0" name=""/>
        <dsp:cNvSpPr/>
      </dsp:nvSpPr>
      <dsp:spPr>
        <a:xfrm>
          <a:off x="0" y="1358183"/>
          <a:ext cx="6596063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6D0043-4221-4623-928B-F5AA4ECA58FD}">
      <dsp:nvSpPr>
        <dsp:cNvPr id="0" name=""/>
        <dsp:cNvSpPr/>
      </dsp:nvSpPr>
      <dsp:spPr>
        <a:xfrm>
          <a:off x="329803" y="1033464"/>
          <a:ext cx="4617244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521" tIns="0" rIns="174521" bIns="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ZA" sz="2200" kern="1200" dirty="0"/>
            <a:t>metabolic activity </a:t>
          </a:r>
          <a:endParaRPr lang="en-US" sz="2200" kern="1200" dirty="0"/>
        </a:p>
      </dsp:txBody>
      <dsp:txXfrm>
        <a:off x="361506" y="1065167"/>
        <a:ext cx="4553838" cy="586034"/>
      </dsp:txXfrm>
    </dsp:sp>
    <dsp:sp modelId="{B0A22F71-B3E9-465D-9AB9-C3A6B8CE41E0}">
      <dsp:nvSpPr>
        <dsp:cNvPr id="0" name=""/>
        <dsp:cNvSpPr/>
      </dsp:nvSpPr>
      <dsp:spPr>
        <a:xfrm>
          <a:off x="0" y="2356104"/>
          <a:ext cx="6596063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B4CCD7-8B2D-4CDB-9AF1-D3ED88C9C987}">
      <dsp:nvSpPr>
        <dsp:cNvPr id="0" name=""/>
        <dsp:cNvSpPr/>
      </dsp:nvSpPr>
      <dsp:spPr>
        <a:xfrm>
          <a:off x="329803" y="2031383"/>
          <a:ext cx="4617244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521" tIns="0" rIns="174521" bIns="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ZA" sz="2200" kern="1200" dirty="0"/>
            <a:t>immune stimulation </a:t>
          </a:r>
          <a:endParaRPr lang="en-US" sz="2200" kern="1200" dirty="0"/>
        </a:p>
      </dsp:txBody>
      <dsp:txXfrm>
        <a:off x="361506" y="2063086"/>
        <a:ext cx="4553838" cy="586034"/>
      </dsp:txXfrm>
    </dsp:sp>
    <dsp:sp modelId="{84E2E1C4-BC80-4E4C-A383-428D170FBEE5}">
      <dsp:nvSpPr>
        <dsp:cNvPr id="0" name=""/>
        <dsp:cNvSpPr/>
      </dsp:nvSpPr>
      <dsp:spPr>
        <a:xfrm>
          <a:off x="0" y="3354024"/>
          <a:ext cx="6596063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D0A20D-1563-49FD-9552-00DBFB618F3A}">
      <dsp:nvSpPr>
        <dsp:cNvPr id="0" name=""/>
        <dsp:cNvSpPr/>
      </dsp:nvSpPr>
      <dsp:spPr>
        <a:xfrm>
          <a:off x="329803" y="3029304"/>
          <a:ext cx="4617244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521" tIns="0" rIns="174521" bIns="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ZA" sz="2200" kern="1200" dirty="0"/>
            <a:t>gene transfer</a:t>
          </a:r>
          <a:endParaRPr lang="en-US" sz="2200" kern="1200" dirty="0"/>
        </a:p>
      </dsp:txBody>
      <dsp:txXfrm>
        <a:off x="361506" y="3061007"/>
        <a:ext cx="4553838" cy="586034"/>
      </dsp:txXfrm>
    </dsp:sp>
    <dsp:sp modelId="{048EF7A6-0F8D-4F18-8BAA-47FC18BB86EA}">
      <dsp:nvSpPr>
        <dsp:cNvPr id="0" name=""/>
        <dsp:cNvSpPr/>
      </dsp:nvSpPr>
      <dsp:spPr>
        <a:xfrm>
          <a:off x="0" y="4351944"/>
          <a:ext cx="6596063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878F96-CDA4-4D54-9A42-5B691DB50D6E}">
      <dsp:nvSpPr>
        <dsp:cNvPr id="0" name=""/>
        <dsp:cNvSpPr/>
      </dsp:nvSpPr>
      <dsp:spPr>
        <a:xfrm>
          <a:off x="329803" y="4027224"/>
          <a:ext cx="4617244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521" tIns="0" rIns="174521" bIns="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ZA" sz="2200" kern="1200" dirty="0"/>
            <a:t>GI side effects</a:t>
          </a:r>
          <a:endParaRPr lang="en-US" sz="2200" kern="1200" dirty="0"/>
        </a:p>
      </dsp:txBody>
      <dsp:txXfrm>
        <a:off x="361506" y="4058927"/>
        <a:ext cx="4553838" cy="58603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8C7988-1CEF-4140-82B0-A3D37FD46A61}">
      <dsp:nvSpPr>
        <dsp:cNvPr id="0" name=""/>
        <dsp:cNvSpPr/>
      </dsp:nvSpPr>
      <dsp:spPr>
        <a:xfrm>
          <a:off x="0" y="0"/>
          <a:ext cx="5078968" cy="8895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500" b="0" i="0" kern="1200" dirty="0"/>
            <a:t>S – survivability (shelf-life)</a:t>
          </a:r>
          <a:endParaRPr lang="en-US" sz="2500" kern="1200" dirty="0"/>
        </a:p>
      </dsp:txBody>
      <dsp:txXfrm>
        <a:off x="26054" y="26054"/>
        <a:ext cx="4015008" cy="837431"/>
      </dsp:txXfrm>
    </dsp:sp>
    <dsp:sp modelId="{A497A12D-E284-49B0-B6DE-3ED6DDC53DE1}">
      <dsp:nvSpPr>
        <dsp:cNvPr id="0" name=""/>
        <dsp:cNvSpPr/>
      </dsp:nvSpPr>
      <dsp:spPr>
        <a:xfrm>
          <a:off x="379273" y="1013087"/>
          <a:ext cx="5078968" cy="889539"/>
        </a:xfrm>
        <a:prstGeom prst="roundRect">
          <a:avLst>
            <a:gd name="adj" fmla="val 10000"/>
          </a:avLst>
        </a:prstGeom>
        <a:solidFill>
          <a:schemeClr val="accent2">
            <a:hueOff val="-330843"/>
            <a:satOff val="373"/>
            <a:lumOff val="88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500" kern="1200" dirty="0"/>
            <a:t>M – multiplication</a:t>
          </a:r>
          <a:endParaRPr lang="en-US" sz="2500" kern="1200" dirty="0"/>
        </a:p>
      </dsp:txBody>
      <dsp:txXfrm>
        <a:off x="405327" y="1039141"/>
        <a:ext cx="4069385" cy="837431"/>
      </dsp:txXfrm>
    </dsp:sp>
    <dsp:sp modelId="{72A6AC16-3B43-4883-B3AB-C8D676712F53}">
      <dsp:nvSpPr>
        <dsp:cNvPr id="0" name=""/>
        <dsp:cNvSpPr/>
      </dsp:nvSpPr>
      <dsp:spPr>
        <a:xfrm>
          <a:off x="758547" y="2026174"/>
          <a:ext cx="5078968" cy="889539"/>
        </a:xfrm>
        <a:prstGeom prst="roundRect">
          <a:avLst>
            <a:gd name="adj" fmla="val 10000"/>
          </a:avLst>
        </a:prstGeom>
        <a:solidFill>
          <a:schemeClr val="accent2">
            <a:hueOff val="-661686"/>
            <a:satOff val="746"/>
            <a:lumOff val="176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500" kern="1200" dirty="0"/>
            <a:t>A – adaptability/adhesion</a:t>
          </a:r>
          <a:endParaRPr lang="en-US" sz="2500" kern="1200" dirty="0"/>
        </a:p>
      </dsp:txBody>
      <dsp:txXfrm>
        <a:off x="784601" y="2052228"/>
        <a:ext cx="4069385" cy="837431"/>
      </dsp:txXfrm>
    </dsp:sp>
    <dsp:sp modelId="{1C34C741-18B5-4776-BC93-49F1C6C4D0BE}">
      <dsp:nvSpPr>
        <dsp:cNvPr id="0" name=""/>
        <dsp:cNvSpPr/>
      </dsp:nvSpPr>
      <dsp:spPr>
        <a:xfrm>
          <a:off x="1137820" y="3039261"/>
          <a:ext cx="5078968" cy="889539"/>
        </a:xfrm>
        <a:prstGeom prst="roundRect">
          <a:avLst>
            <a:gd name="adj" fmla="val 10000"/>
          </a:avLst>
        </a:prstGeom>
        <a:solidFill>
          <a:schemeClr val="accent2">
            <a:hueOff val="-992530"/>
            <a:satOff val="1119"/>
            <a:lumOff val="264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500" kern="1200" dirty="0"/>
            <a:t>R – resistance (gastric acid, bile salt, antibiotics)</a:t>
          </a:r>
          <a:endParaRPr lang="en-US" sz="2500" kern="1200" dirty="0"/>
        </a:p>
      </dsp:txBody>
      <dsp:txXfrm>
        <a:off x="1163874" y="3065315"/>
        <a:ext cx="4069385" cy="837431"/>
      </dsp:txXfrm>
    </dsp:sp>
    <dsp:sp modelId="{D54DB77B-27A6-4460-806B-8A616B08303B}">
      <dsp:nvSpPr>
        <dsp:cNvPr id="0" name=""/>
        <dsp:cNvSpPr/>
      </dsp:nvSpPr>
      <dsp:spPr>
        <a:xfrm>
          <a:off x="1517094" y="4052348"/>
          <a:ext cx="5078968" cy="889539"/>
        </a:xfrm>
        <a:prstGeom prst="roundRect">
          <a:avLst>
            <a:gd name="adj" fmla="val 10000"/>
          </a:avLst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500" kern="1200" dirty="0"/>
            <a:t>T – temperature sensitivity</a:t>
          </a:r>
          <a:endParaRPr lang="en-US" sz="2500" kern="1200" dirty="0"/>
        </a:p>
      </dsp:txBody>
      <dsp:txXfrm>
        <a:off x="1543148" y="4078402"/>
        <a:ext cx="4069385" cy="837431"/>
      </dsp:txXfrm>
    </dsp:sp>
    <dsp:sp modelId="{BB25CE23-A98C-4504-BD20-63995170B99F}">
      <dsp:nvSpPr>
        <dsp:cNvPr id="0" name=""/>
        <dsp:cNvSpPr/>
      </dsp:nvSpPr>
      <dsp:spPr>
        <a:xfrm>
          <a:off x="4500767" y="649858"/>
          <a:ext cx="578200" cy="57820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 dirty="0"/>
        </a:p>
      </dsp:txBody>
      <dsp:txXfrm>
        <a:off x="4630862" y="649858"/>
        <a:ext cx="318010" cy="435096"/>
      </dsp:txXfrm>
    </dsp:sp>
    <dsp:sp modelId="{74DBD7EF-06A1-4281-A4DC-08630A53A6F9}">
      <dsp:nvSpPr>
        <dsp:cNvPr id="0" name=""/>
        <dsp:cNvSpPr/>
      </dsp:nvSpPr>
      <dsp:spPr>
        <a:xfrm>
          <a:off x="4880041" y="1662945"/>
          <a:ext cx="578200" cy="57820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613955"/>
            <a:satOff val="4090"/>
            <a:lumOff val="374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613955"/>
              <a:satOff val="4090"/>
              <a:lumOff val="3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 dirty="0"/>
        </a:p>
      </dsp:txBody>
      <dsp:txXfrm>
        <a:off x="5010136" y="1662945"/>
        <a:ext cx="318010" cy="435096"/>
      </dsp:txXfrm>
    </dsp:sp>
    <dsp:sp modelId="{E4ED17BE-6641-4B5B-BA0B-AD0C61D331DB}">
      <dsp:nvSpPr>
        <dsp:cNvPr id="0" name=""/>
        <dsp:cNvSpPr/>
      </dsp:nvSpPr>
      <dsp:spPr>
        <a:xfrm>
          <a:off x="5259314" y="2661206"/>
          <a:ext cx="578200" cy="57820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227910"/>
            <a:satOff val="8180"/>
            <a:lumOff val="748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1227910"/>
              <a:satOff val="8180"/>
              <a:lumOff val="7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 dirty="0"/>
        </a:p>
      </dsp:txBody>
      <dsp:txXfrm>
        <a:off x="5389409" y="2661206"/>
        <a:ext cx="318010" cy="435096"/>
      </dsp:txXfrm>
    </dsp:sp>
    <dsp:sp modelId="{7B45338D-2CC7-4A22-AE67-E5E720C85F84}">
      <dsp:nvSpPr>
        <dsp:cNvPr id="0" name=""/>
        <dsp:cNvSpPr/>
      </dsp:nvSpPr>
      <dsp:spPr>
        <a:xfrm>
          <a:off x="5638588" y="3684177"/>
          <a:ext cx="578200" cy="57820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841865"/>
            <a:satOff val="12270"/>
            <a:lumOff val="1122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1841865"/>
              <a:satOff val="12270"/>
              <a:lumOff val="11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 dirty="0"/>
        </a:p>
      </dsp:txBody>
      <dsp:txXfrm>
        <a:off x="5768683" y="3684177"/>
        <a:ext cx="318010" cy="4350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DBEF12-6522-4547-A629-D8F39422AEA2}">
      <dsp:nvSpPr>
        <dsp:cNvPr id="0" name=""/>
        <dsp:cNvSpPr/>
      </dsp:nvSpPr>
      <dsp:spPr>
        <a:xfrm>
          <a:off x="0" y="69508"/>
          <a:ext cx="6066816" cy="12467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Fermented milk products were pictured in Egyptian hieroglyphs.</a:t>
          </a:r>
        </a:p>
      </dsp:txBody>
      <dsp:txXfrm>
        <a:off x="60863" y="130371"/>
        <a:ext cx="5945090" cy="1125055"/>
      </dsp:txXfrm>
    </dsp:sp>
    <dsp:sp modelId="{7B4DCDE0-9F08-44F6-9C49-FC95378A5054}">
      <dsp:nvSpPr>
        <dsp:cNvPr id="0" name=""/>
        <dsp:cNvSpPr/>
      </dsp:nvSpPr>
      <dsp:spPr>
        <a:xfrm>
          <a:off x="0" y="1388289"/>
          <a:ext cx="6066816" cy="12467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Fermented yak milk has traditionally been used by Tibetan nomads to preserve milk during their long treks.</a:t>
          </a:r>
        </a:p>
      </dsp:txBody>
      <dsp:txXfrm>
        <a:off x="60863" y="1449152"/>
        <a:ext cx="5945090" cy="1125055"/>
      </dsp:txXfrm>
    </dsp:sp>
    <dsp:sp modelId="{9525FD35-1406-4F8B-B509-98E7D10FA8A1}">
      <dsp:nvSpPr>
        <dsp:cNvPr id="0" name=""/>
        <dsp:cNvSpPr/>
      </dsp:nvSpPr>
      <dsp:spPr>
        <a:xfrm>
          <a:off x="0" y="2707070"/>
          <a:ext cx="6066816" cy="12467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The apparent health effect of ingesting quantities of fermented milk products was noticed by scientists in the 1800s</a:t>
          </a:r>
        </a:p>
      </dsp:txBody>
      <dsp:txXfrm>
        <a:off x="60863" y="2767933"/>
        <a:ext cx="5945090" cy="11250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1C38DF-BCFB-4109-8B60-BC07B9CAF591}">
      <dsp:nvSpPr>
        <dsp:cNvPr id="0" name=""/>
        <dsp:cNvSpPr/>
      </dsp:nvSpPr>
      <dsp:spPr>
        <a:xfrm>
          <a:off x="2950493" y="1109692"/>
          <a:ext cx="1803975" cy="1803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Gut colonisation starts at Birth</a:t>
          </a:r>
        </a:p>
      </dsp:txBody>
      <dsp:txXfrm>
        <a:off x="2950493" y="1109692"/>
        <a:ext cx="1803975" cy="1803975"/>
      </dsp:txXfrm>
    </dsp:sp>
    <dsp:sp modelId="{4EDA72F7-E77C-48CE-834F-3A88C5D63065}">
      <dsp:nvSpPr>
        <dsp:cNvPr id="0" name=""/>
        <dsp:cNvSpPr/>
      </dsp:nvSpPr>
      <dsp:spPr>
        <a:xfrm>
          <a:off x="521308" y="155548"/>
          <a:ext cx="3712262" cy="3712262"/>
        </a:xfrm>
        <a:prstGeom prst="circularArrow">
          <a:avLst>
            <a:gd name="adj1" fmla="val 9476"/>
            <a:gd name="adj2" fmla="val 684338"/>
            <a:gd name="adj3" fmla="val 7853779"/>
            <a:gd name="adj4" fmla="val 2261882"/>
            <a:gd name="adj5" fmla="val 1105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41E839-E68B-4D7A-8647-970AE9FF9970}">
      <dsp:nvSpPr>
        <dsp:cNvPr id="0" name=""/>
        <dsp:cNvSpPr/>
      </dsp:nvSpPr>
      <dsp:spPr>
        <a:xfrm>
          <a:off x="410" y="1109692"/>
          <a:ext cx="1803975" cy="1803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Regardless of antibiotic timing, microbiome colonisation </a:t>
          </a:r>
          <a:r>
            <a:rPr lang="fr-FR" sz="1400" b="1" kern="1200" dirty="0"/>
            <a:t>is strongly affected by C-section delivery :</a:t>
          </a:r>
          <a:endParaRPr lang="en-US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 dirty="0"/>
            <a:t>Microbial diversity was significantly reduced in at day 28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 dirty="0"/>
            <a:t>Bacteroides and Bifidobacteria were reduced</a:t>
          </a:r>
          <a:endParaRPr lang="en-US" sz="1100" kern="1200" dirty="0"/>
        </a:p>
      </dsp:txBody>
      <dsp:txXfrm>
        <a:off x="410" y="1109692"/>
        <a:ext cx="1803975" cy="1803975"/>
      </dsp:txXfrm>
    </dsp:sp>
    <dsp:sp modelId="{8D8D9F41-0CC4-439E-B9B7-860F5BEC6AAC}">
      <dsp:nvSpPr>
        <dsp:cNvPr id="0" name=""/>
        <dsp:cNvSpPr/>
      </dsp:nvSpPr>
      <dsp:spPr>
        <a:xfrm>
          <a:off x="521308" y="155548"/>
          <a:ext cx="3712262" cy="3712262"/>
        </a:xfrm>
        <a:prstGeom prst="circularArrow">
          <a:avLst>
            <a:gd name="adj1" fmla="val 9476"/>
            <a:gd name="adj2" fmla="val 684338"/>
            <a:gd name="adj3" fmla="val 18653779"/>
            <a:gd name="adj4" fmla="val 13061882"/>
            <a:gd name="adj5" fmla="val 1105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7CD1ED-22AE-4D82-ACA4-7CD00F5565D8}">
      <dsp:nvSpPr>
        <dsp:cNvPr id="0" name=""/>
        <dsp:cNvSpPr/>
      </dsp:nvSpPr>
      <dsp:spPr>
        <a:xfrm>
          <a:off x="-11" y="0"/>
          <a:ext cx="6596086" cy="4941888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5C392D-4EA0-465E-98E7-DB8CFD3F52E6}">
      <dsp:nvSpPr>
        <dsp:cNvPr id="0" name=""/>
        <dsp:cNvSpPr/>
      </dsp:nvSpPr>
      <dsp:spPr>
        <a:xfrm>
          <a:off x="1296566" y="469479"/>
          <a:ext cx="1927336" cy="19273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The number of viable cells contained in a probiotic qualifies it</a:t>
          </a:r>
        </a:p>
      </dsp:txBody>
      <dsp:txXfrm>
        <a:off x="1390651" y="563564"/>
        <a:ext cx="1739166" cy="1739166"/>
      </dsp:txXfrm>
    </dsp:sp>
    <dsp:sp modelId="{7F495E4C-7748-4772-A8F9-7B16E122249F}">
      <dsp:nvSpPr>
        <dsp:cNvPr id="0" name=""/>
        <dsp:cNvSpPr/>
      </dsp:nvSpPr>
      <dsp:spPr>
        <a:xfrm>
          <a:off x="3372159" y="469479"/>
          <a:ext cx="1927336" cy="19273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Certain Probiotics like B. Clausii are recommended for acute, persistent diarrhea in children</a:t>
          </a:r>
        </a:p>
      </dsp:txBody>
      <dsp:txXfrm>
        <a:off x="3466244" y="563564"/>
        <a:ext cx="1739166" cy="1739166"/>
      </dsp:txXfrm>
    </dsp:sp>
    <dsp:sp modelId="{22392E0F-E52B-4D23-9825-640F9D90AC97}">
      <dsp:nvSpPr>
        <dsp:cNvPr id="0" name=""/>
        <dsp:cNvSpPr/>
      </dsp:nvSpPr>
      <dsp:spPr>
        <a:xfrm>
          <a:off x="1296566" y="2545072"/>
          <a:ext cx="1927336" cy="19273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Probiotics have ability to preserve/ restore gut barrier function</a:t>
          </a:r>
        </a:p>
      </dsp:txBody>
      <dsp:txXfrm>
        <a:off x="1390651" y="2639157"/>
        <a:ext cx="1739166" cy="1739166"/>
      </dsp:txXfrm>
    </dsp:sp>
    <dsp:sp modelId="{4298BD67-72C8-44B6-8271-37E46585CEE5}">
      <dsp:nvSpPr>
        <dsp:cNvPr id="0" name=""/>
        <dsp:cNvSpPr/>
      </dsp:nvSpPr>
      <dsp:spPr>
        <a:xfrm>
          <a:off x="3372159" y="2545072"/>
          <a:ext cx="1927336" cy="19273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Probiotics have antimicrobial and immunomodulatory activity</a:t>
          </a:r>
        </a:p>
      </dsp:txBody>
      <dsp:txXfrm>
        <a:off x="3466244" y="2639157"/>
        <a:ext cx="1739166" cy="173916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82D5F5-48FC-4B2F-B6BC-CE06C2893D0D}">
      <dsp:nvSpPr>
        <dsp:cNvPr id="0" name=""/>
        <dsp:cNvSpPr/>
      </dsp:nvSpPr>
      <dsp:spPr>
        <a:xfrm>
          <a:off x="35768" y="1205"/>
          <a:ext cx="5429637" cy="344781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385018A-8F61-4757-9F0B-995E99B66C58}">
      <dsp:nvSpPr>
        <dsp:cNvPr id="0" name=""/>
        <dsp:cNvSpPr/>
      </dsp:nvSpPr>
      <dsp:spPr>
        <a:xfrm>
          <a:off x="639061" y="574334"/>
          <a:ext cx="5429637" cy="34478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900" b="0" i="0" kern="1200" dirty="0"/>
            <a:t>The word ‘</a:t>
          </a:r>
          <a:r>
            <a:rPr lang="en-GB" sz="3900" b="1" i="0" kern="1200" dirty="0"/>
            <a:t>probiotic’</a:t>
          </a:r>
          <a:r>
            <a:rPr lang="en-GB" sz="3900" b="0" i="0" kern="1200" dirty="0"/>
            <a:t> is derived from the Greek meaning ‘</a:t>
          </a:r>
          <a:r>
            <a:rPr lang="en-GB" sz="3900" b="1" i="0" kern="1200" dirty="0"/>
            <a:t>for life</a:t>
          </a:r>
          <a:r>
            <a:rPr lang="en-GB" sz="3900" b="0" i="0" kern="1200" dirty="0"/>
            <a:t>’ and has had several different meanings over the years. </a:t>
          </a:r>
          <a:endParaRPr lang="en-US" sz="3900" kern="1200" dirty="0"/>
        </a:p>
      </dsp:txBody>
      <dsp:txXfrm>
        <a:off x="740044" y="675317"/>
        <a:ext cx="5227671" cy="324585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B4101F-6023-4E50-A264-D6A7DFAC73AA}">
      <dsp:nvSpPr>
        <dsp:cNvPr id="0" name=""/>
        <dsp:cNvSpPr/>
      </dsp:nvSpPr>
      <dsp:spPr>
        <a:xfrm>
          <a:off x="2980204" y="3396"/>
          <a:ext cx="1299131" cy="129913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0" i="0" kern="1200" dirty="0"/>
            <a:t>Shared mechanisms within taxonomic groups go beyond strain-specific effects.</a:t>
          </a:r>
          <a:endParaRPr lang="en-US" sz="1000" kern="1200" dirty="0"/>
        </a:p>
      </dsp:txBody>
      <dsp:txXfrm>
        <a:off x="3170457" y="193649"/>
        <a:ext cx="918625" cy="918625"/>
      </dsp:txXfrm>
    </dsp:sp>
    <dsp:sp modelId="{C1E84615-E3F2-466A-91FD-AF34D6589093}">
      <dsp:nvSpPr>
        <dsp:cNvPr id="0" name=""/>
        <dsp:cNvSpPr/>
      </dsp:nvSpPr>
      <dsp:spPr>
        <a:xfrm rot="1350000">
          <a:off x="4349002" y="803063"/>
          <a:ext cx="344813" cy="4384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/>
        </a:p>
      </dsp:txBody>
      <dsp:txXfrm>
        <a:off x="4352939" y="870961"/>
        <a:ext cx="241369" cy="263074"/>
      </dsp:txXfrm>
    </dsp:sp>
    <dsp:sp modelId="{ED2D1228-830D-4D9A-B5EA-2D6169559EB7}">
      <dsp:nvSpPr>
        <dsp:cNvPr id="0" name=""/>
        <dsp:cNvSpPr/>
      </dsp:nvSpPr>
      <dsp:spPr>
        <a:xfrm>
          <a:off x="4781514" y="749523"/>
          <a:ext cx="1299131" cy="129913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0" i="0" kern="1200" dirty="0"/>
            <a:t>•Probiotic benefits may derive from mechanisms that are shared among strains.</a:t>
          </a:r>
          <a:endParaRPr lang="en-US" sz="1000" kern="1200" dirty="0"/>
        </a:p>
      </dsp:txBody>
      <dsp:txXfrm>
        <a:off x="4971767" y="939776"/>
        <a:ext cx="918625" cy="918625"/>
      </dsp:txXfrm>
    </dsp:sp>
    <dsp:sp modelId="{FECAA778-FA07-41A3-9DE9-A8A52B7BB2E5}">
      <dsp:nvSpPr>
        <dsp:cNvPr id="0" name=""/>
        <dsp:cNvSpPr/>
      </dsp:nvSpPr>
      <dsp:spPr>
        <a:xfrm rot="4050000">
          <a:off x="5628002" y="2071500"/>
          <a:ext cx="344813" cy="4384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/>
        </a:p>
      </dsp:txBody>
      <dsp:txXfrm>
        <a:off x="5659931" y="2111406"/>
        <a:ext cx="241369" cy="263074"/>
      </dsp:txXfrm>
    </dsp:sp>
    <dsp:sp modelId="{C6222E2B-5356-4BD9-BF4C-D9C5B488D30E}">
      <dsp:nvSpPr>
        <dsp:cNvPr id="0" name=""/>
        <dsp:cNvSpPr/>
      </dsp:nvSpPr>
      <dsp:spPr>
        <a:xfrm>
          <a:off x="5527641" y="2550834"/>
          <a:ext cx="1299131" cy="129913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0" i="0" kern="1200" dirty="0"/>
            <a:t>•A shared mechanism may lead to a shared benefit exerted by most members of a taxon.</a:t>
          </a:r>
          <a:endParaRPr lang="en-US" sz="1000" kern="1200" dirty="0"/>
        </a:p>
      </dsp:txBody>
      <dsp:txXfrm>
        <a:off x="5717894" y="2741087"/>
        <a:ext cx="918625" cy="918625"/>
      </dsp:txXfrm>
    </dsp:sp>
    <dsp:sp modelId="{A7403864-3A38-457A-87AB-28662EAB280A}">
      <dsp:nvSpPr>
        <dsp:cNvPr id="0" name=""/>
        <dsp:cNvSpPr/>
      </dsp:nvSpPr>
      <dsp:spPr>
        <a:xfrm rot="6750000">
          <a:off x="5635471" y="3872810"/>
          <a:ext cx="344813" cy="4384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/>
        </a:p>
      </dsp:txBody>
      <dsp:txXfrm rot="10800000">
        <a:off x="5706986" y="3912716"/>
        <a:ext cx="241369" cy="263074"/>
      </dsp:txXfrm>
    </dsp:sp>
    <dsp:sp modelId="{43928F79-9A7A-49FA-8DBA-9784AABC19DF}">
      <dsp:nvSpPr>
        <dsp:cNvPr id="0" name=""/>
        <dsp:cNvSpPr/>
      </dsp:nvSpPr>
      <dsp:spPr>
        <a:xfrm>
          <a:off x="4781514" y="4352144"/>
          <a:ext cx="1299131" cy="129913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0" i="0" kern="1200" dirty="0"/>
            <a:t>•One example of a shared mechanism is short chain fatty acid production.</a:t>
          </a:r>
          <a:endParaRPr lang="en-US" sz="1000" kern="1200" dirty="0"/>
        </a:p>
      </dsp:txBody>
      <dsp:txXfrm>
        <a:off x="4971767" y="4542397"/>
        <a:ext cx="918625" cy="918625"/>
      </dsp:txXfrm>
    </dsp:sp>
    <dsp:sp modelId="{DB42C471-E931-41EB-BA61-CE86DEB48D49}">
      <dsp:nvSpPr>
        <dsp:cNvPr id="0" name=""/>
        <dsp:cNvSpPr/>
      </dsp:nvSpPr>
      <dsp:spPr>
        <a:xfrm rot="9450000">
          <a:off x="4367034" y="5151810"/>
          <a:ext cx="344813" cy="4384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/>
        </a:p>
      </dsp:txBody>
      <dsp:txXfrm rot="10800000">
        <a:off x="4466541" y="5219708"/>
        <a:ext cx="241369" cy="263074"/>
      </dsp:txXfrm>
    </dsp:sp>
    <dsp:sp modelId="{19E249EC-908E-420A-9264-E3C6CAABE4EC}">
      <dsp:nvSpPr>
        <dsp:cNvPr id="0" name=""/>
        <dsp:cNvSpPr/>
      </dsp:nvSpPr>
      <dsp:spPr>
        <a:xfrm>
          <a:off x="2980204" y="5098271"/>
          <a:ext cx="1299131" cy="129913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0" i="0" kern="1200" dirty="0"/>
            <a:t>•Another shared mechanism is cell surface components that enhance GI survival.</a:t>
          </a:r>
          <a:endParaRPr lang="en-US" sz="1000" kern="1200" dirty="0"/>
        </a:p>
      </dsp:txBody>
      <dsp:txXfrm>
        <a:off x="3170457" y="5288524"/>
        <a:ext cx="918625" cy="918625"/>
      </dsp:txXfrm>
    </dsp:sp>
    <dsp:sp modelId="{2E2AA0D3-05C7-4E69-860D-4B25346D1715}">
      <dsp:nvSpPr>
        <dsp:cNvPr id="0" name=""/>
        <dsp:cNvSpPr/>
      </dsp:nvSpPr>
      <dsp:spPr>
        <a:xfrm rot="12150000">
          <a:off x="2565724" y="5159279"/>
          <a:ext cx="344813" cy="4384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/>
        </a:p>
      </dsp:txBody>
      <dsp:txXfrm rot="10800000">
        <a:off x="2665231" y="5266763"/>
        <a:ext cx="241369" cy="263074"/>
      </dsp:txXfrm>
    </dsp:sp>
    <dsp:sp modelId="{44FE2CC7-046D-47ED-BE3C-0B0AE054C78E}">
      <dsp:nvSpPr>
        <dsp:cNvPr id="0" name=""/>
        <dsp:cNvSpPr/>
      </dsp:nvSpPr>
      <dsp:spPr>
        <a:xfrm>
          <a:off x="1178894" y="4352144"/>
          <a:ext cx="1299131" cy="129913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0" i="0" kern="1200" dirty="0"/>
            <a:t>•Another shared mechanism is effector molecules which signal the immune system.</a:t>
          </a:r>
          <a:endParaRPr lang="en-US" sz="1000" kern="1200" dirty="0"/>
        </a:p>
      </dsp:txBody>
      <dsp:txXfrm>
        <a:off x="1369147" y="4542397"/>
        <a:ext cx="918625" cy="918625"/>
      </dsp:txXfrm>
    </dsp:sp>
    <dsp:sp modelId="{72DFDABC-6613-44DE-AC77-F017BCFDC0C3}">
      <dsp:nvSpPr>
        <dsp:cNvPr id="0" name=""/>
        <dsp:cNvSpPr/>
      </dsp:nvSpPr>
      <dsp:spPr>
        <a:xfrm rot="14850000">
          <a:off x="1286724" y="3890842"/>
          <a:ext cx="344813" cy="4384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/>
        </a:p>
      </dsp:txBody>
      <dsp:txXfrm rot="10800000">
        <a:off x="1358239" y="4026318"/>
        <a:ext cx="241369" cy="263074"/>
      </dsp:txXfrm>
    </dsp:sp>
    <dsp:sp modelId="{42CC513E-B168-4890-A0B9-BDAB8D61D1ED}">
      <dsp:nvSpPr>
        <dsp:cNvPr id="0" name=""/>
        <dsp:cNvSpPr/>
      </dsp:nvSpPr>
      <dsp:spPr>
        <a:xfrm>
          <a:off x="432767" y="2550834"/>
          <a:ext cx="1299131" cy="129913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0" i="0" kern="1200" dirty="0"/>
            <a:t>•Not all microbes expressing these mechanisms are necessarily probiotics or beneficial.</a:t>
          </a:r>
          <a:endParaRPr lang="en-US" sz="1000" kern="1200" dirty="0"/>
        </a:p>
      </dsp:txBody>
      <dsp:txXfrm>
        <a:off x="623020" y="2741087"/>
        <a:ext cx="918625" cy="918625"/>
      </dsp:txXfrm>
    </dsp:sp>
    <dsp:sp modelId="{BB566B27-1243-4941-8494-AA623B5298F7}">
      <dsp:nvSpPr>
        <dsp:cNvPr id="0" name=""/>
        <dsp:cNvSpPr/>
      </dsp:nvSpPr>
      <dsp:spPr>
        <a:xfrm rot="17550000">
          <a:off x="1279255" y="2089532"/>
          <a:ext cx="344813" cy="4384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/>
        </a:p>
      </dsp:txBody>
      <dsp:txXfrm>
        <a:off x="1311184" y="2225008"/>
        <a:ext cx="241369" cy="263074"/>
      </dsp:txXfrm>
    </dsp:sp>
    <dsp:sp modelId="{8FDCA045-046F-4073-9823-EB6641877F36}">
      <dsp:nvSpPr>
        <dsp:cNvPr id="0" name=""/>
        <dsp:cNvSpPr/>
      </dsp:nvSpPr>
      <dsp:spPr>
        <a:xfrm>
          <a:off x="1178894" y="749523"/>
          <a:ext cx="1299131" cy="129913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0" i="0" kern="1200" dirty="0"/>
            <a:t>•Shared mechanisms may allow assignment of probiotic benefits to taxa beyond a strain.</a:t>
          </a:r>
          <a:endParaRPr lang="en-US" sz="1000" kern="1200" dirty="0"/>
        </a:p>
      </dsp:txBody>
      <dsp:txXfrm>
        <a:off x="1369147" y="939776"/>
        <a:ext cx="918625" cy="918625"/>
      </dsp:txXfrm>
    </dsp:sp>
    <dsp:sp modelId="{D6146DBC-EF9C-43B0-9D9D-B592611F1CD5}">
      <dsp:nvSpPr>
        <dsp:cNvPr id="0" name=""/>
        <dsp:cNvSpPr/>
      </dsp:nvSpPr>
      <dsp:spPr>
        <a:xfrm rot="20250000">
          <a:off x="2547692" y="810532"/>
          <a:ext cx="344813" cy="4384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/>
        </a:p>
      </dsp:txBody>
      <dsp:txXfrm>
        <a:off x="2551629" y="918016"/>
        <a:ext cx="241369" cy="26307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D5C5FF-D73B-4E6C-B1B2-97137748BAAA}">
      <dsp:nvSpPr>
        <dsp:cNvPr id="0" name=""/>
        <dsp:cNvSpPr/>
      </dsp:nvSpPr>
      <dsp:spPr>
        <a:xfrm>
          <a:off x="0" y="491"/>
          <a:ext cx="9720072" cy="114925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221DCC-56FA-4700-8398-35DD53CDFBA6}">
      <dsp:nvSpPr>
        <dsp:cNvPr id="0" name=""/>
        <dsp:cNvSpPr/>
      </dsp:nvSpPr>
      <dsp:spPr>
        <a:xfrm>
          <a:off x="347648" y="259072"/>
          <a:ext cx="632087" cy="6320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4E56F3-22B7-4CFF-B2B0-8B3C71A2D13A}">
      <dsp:nvSpPr>
        <dsp:cNvPr id="0" name=""/>
        <dsp:cNvSpPr/>
      </dsp:nvSpPr>
      <dsp:spPr>
        <a:xfrm>
          <a:off x="1327384" y="491"/>
          <a:ext cx="8392688" cy="1149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629" tIns="121629" rIns="121629" bIns="121629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kern="1200" dirty="0"/>
            <a:t>Assurance</a:t>
          </a:r>
          <a:r>
            <a:rPr lang="en-GB" sz="2100" kern="1200" dirty="0"/>
            <a:t> of potency (maintenance of viability, typically indicated by colony-forming units, through the end of shelf-life)</a:t>
          </a:r>
          <a:endParaRPr lang="en-US" sz="2100" kern="1200" dirty="0"/>
        </a:p>
      </dsp:txBody>
      <dsp:txXfrm>
        <a:off x="1327384" y="491"/>
        <a:ext cx="8392688" cy="1149250"/>
      </dsp:txXfrm>
    </dsp:sp>
    <dsp:sp modelId="{03ADD446-7819-4B69-A726-51F5ECFFD8F9}">
      <dsp:nvSpPr>
        <dsp:cNvPr id="0" name=""/>
        <dsp:cNvSpPr/>
      </dsp:nvSpPr>
      <dsp:spPr>
        <a:xfrm>
          <a:off x="0" y="1437054"/>
          <a:ext cx="9720072" cy="114925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9F16E5-6B13-4DBB-8DF2-25FF1EA9EC4F}">
      <dsp:nvSpPr>
        <dsp:cNvPr id="0" name=""/>
        <dsp:cNvSpPr/>
      </dsp:nvSpPr>
      <dsp:spPr>
        <a:xfrm>
          <a:off x="347648" y="1695636"/>
          <a:ext cx="632087" cy="6320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CFAA06-AEFC-4DCC-8682-46E72805CDD8}">
      <dsp:nvSpPr>
        <dsp:cNvPr id="0" name=""/>
        <dsp:cNvSpPr/>
      </dsp:nvSpPr>
      <dsp:spPr>
        <a:xfrm>
          <a:off x="1327384" y="1437054"/>
          <a:ext cx="8392688" cy="1149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629" tIns="121629" rIns="121629" bIns="121629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kern="1200" dirty="0"/>
            <a:t>Purity</a:t>
          </a:r>
          <a:r>
            <a:rPr lang="en-GB" sz="2100" kern="1200" dirty="0"/>
            <a:t> (manufacturing processes that sufficiently reduce any pathogens of concern)</a:t>
          </a:r>
          <a:endParaRPr lang="en-US" sz="2100" kern="1200" dirty="0"/>
        </a:p>
      </dsp:txBody>
      <dsp:txXfrm>
        <a:off x="1327384" y="1437054"/>
        <a:ext cx="8392688" cy="1149250"/>
      </dsp:txXfrm>
    </dsp:sp>
    <dsp:sp modelId="{A77E58BF-30B6-4205-959F-5CEE5C772F59}">
      <dsp:nvSpPr>
        <dsp:cNvPr id="0" name=""/>
        <dsp:cNvSpPr/>
      </dsp:nvSpPr>
      <dsp:spPr>
        <a:xfrm>
          <a:off x="0" y="2873618"/>
          <a:ext cx="9720072" cy="114925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9BFD73-FDA7-4E72-A2B3-E68B376D6A92}">
      <dsp:nvSpPr>
        <dsp:cNvPr id="0" name=""/>
        <dsp:cNvSpPr/>
      </dsp:nvSpPr>
      <dsp:spPr>
        <a:xfrm>
          <a:off x="347648" y="3132199"/>
          <a:ext cx="632087" cy="6320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C7E29C-1410-4094-BDBA-EBBB7C0C4071}">
      <dsp:nvSpPr>
        <dsp:cNvPr id="0" name=""/>
        <dsp:cNvSpPr/>
      </dsp:nvSpPr>
      <dsp:spPr>
        <a:xfrm>
          <a:off x="1327384" y="2873618"/>
          <a:ext cx="8392688" cy="1149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629" tIns="121629" rIns="121629" bIns="121629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kern="1200" dirty="0"/>
            <a:t>Identity</a:t>
          </a:r>
          <a:r>
            <a:rPr lang="en-GB" sz="2100" kern="1200" dirty="0"/>
            <a:t> (current nomenclature used to specify the genus, species, and subspecies, if applicable, and a strain designation for each strain in the product).</a:t>
          </a:r>
          <a:endParaRPr lang="en-US" sz="2100" kern="1200" dirty="0"/>
        </a:p>
      </dsp:txBody>
      <dsp:txXfrm>
        <a:off x="1327384" y="2873618"/>
        <a:ext cx="8392688" cy="114925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86B845-8C56-47EF-BECA-EF6183FF1DF8}">
      <dsp:nvSpPr>
        <dsp:cNvPr id="0" name=""/>
        <dsp:cNvSpPr/>
      </dsp:nvSpPr>
      <dsp:spPr>
        <a:xfrm>
          <a:off x="-179881" y="987139"/>
          <a:ext cx="1618936" cy="10280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EA8B1A-E8FB-499B-AAB0-9FCA055AFB29}">
      <dsp:nvSpPr>
        <dsp:cNvPr id="0" name=""/>
        <dsp:cNvSpPr/>
      </dsp:nvSpPr>
      <dsp:spPr>
        <a:xfrm>
          <a:off x="0" y="1158027"/>
          <a:ext cx="1618936" cy="10280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Digestive Enzymes</a:t>
          </a:r>
        </a:p>
      </dsp:txBody>
      <dsp:txXfrm>
        <a:off x="30110" y="1188137"/>
        <a:ext cx="1558716" cy="967804"/>
      </dsp:txXfrm>
    </dsp:sp>
    <dsp:sp modelId="{847B4CB2-4D8B-4ACD-8857-A21374B2F835}">
      <dsp:nvSpPr>
        <dsp:cNvPr id="0" name=""/>
        <dsp:cNvSpPr/>
      </dsp:nvSpPr>
      <dsp:spPr>
        <a:xfrm>
          <a:off x="1609990" y="1013569"/>
          <a:ext cx="1618936" cy="10280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257D7E-6C46-437D-B8DF-7433719E641C}">
      <dsp:nvSpPr>
        <dsp:cNvPr id="0" name=""/>
        <dsp:cNvSpPr/>
      </dsp:nvSpPr>
      <dsp:spPr>
        <a:xfrm>
          <a:off x="1789872" y="1184457"/>
          <a:ext cx="1618936" cy="10280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Gastric Acid PH</a:t>
          </a:r>
        </a:p>
      </dsp:txBody>
      <dsp:txXfrm>
        <a:off x="1819982" y="1214567"/>
        <a:ext cx="1558716" cy="967804"/>
      </dsp:txXfrm>
    </dsp:sp>
    <dsp:sp modelId="{FEF1BDB5-2675-437C-A371-D66E0A95FCFA}">
      <dsp:nvSpPr>
        <dsp:cNvPr id="0" name=""/>
        <dsp:cNvSpPr/>
      </dsp:nvSpPr>
      <dsp:spPr>
        <a:xfrm>
          <a:off x="3463870" y="959228"/>
          <a:ext cx="1618936" cy="10280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2308D9-7718-4616-94F7-4B5369A29468}">
      <dsp:nvSpPr>
        <dsp:cNvPr id="0" name=""/>
        <dsp:cNvSpPr/>
      </dsp:nvSpPr>
      <dsp:spPr>
        <a:xfrm>
          <a:off x="3643752" y="1130116"/>
          <a:ext cx="1618936" cy="10280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Bile</a:t>
          </a:r>
        </a:p>
      </dsp:txBody>
      <dsp:txXfrm>
        <a:off x="3673862" y="1160226"/>
        <a:ext cx="1558716" cy="967804"/>
      </dsp:txXfrm>
    </dsp:sp>
    <dsp:sp modelId="{09367024-59BE-4A7F-9890-66012E08889E}">
      <dsp:nvSpPr>
        <dsp:cNvPr id="0" name=""/>
        <dsp:cNvSpPr/>
      </dsp:nvSpPr>
      <dsp:spPr>
        <a:xfrm>
          <a:off x="5442570" y="959228"/>
          <a:ext cx="1618936" cy="10280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1B37C8-9148-4854-9073-60B7626D542C}">
      <dsp:nvSpPr>
        <dsp:cNvPr id="0" name=""/>
        <dsp:cNvSpPr/>
      </dsp:nvSpPr>
      <dsp:spPr>
        <a:xfrm>
          <a:off x="5622452" y="1130116"/>
          <a:ext cx="1618936" cy="10280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Technological stress</a:t>
          </a:r>
        </a:p>
      </dsp:txBody>
      <dsp:txXfrm>
        <a:off x="5652562" y="1160226"/>
        <a:ext cx="1558716" cy="967804"/>
      </dsp:txXfrm>
    </dsp:sp>
    <dsp:sp modelId="{929A6F68-791D-4A76-88E0-2A3A1F48457B}">
      <dsp:nvSpPr>
        <dsp:cNvPr id="0" name=""/>
        <dsp:cNvSpPr/>
      </dsp:nvSpPr>
      <dsp:spPr>
        <a:xfrm>
          <a:off x="7421270" y="959228"/>
          <a:ext cx="1618936" cy="10280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BE2B0D-ACE8-4F17-A1FE-91E43C53E7A3}">
      <dsp:nvSpPr>
        <dsp:cNvPr id="0" name=""/>
        <dsp:cNvSpPr/>
      </dsp:nvSpPr>
      <dsp:spPr>
        <a:xfrm>
          <a:off x="7601151" y="1130116"/>
          <a:ext cx="1618936" cy="10280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Temperature Fluctuations</a:t>
          </a:r>
        </a:p>
      </dsp:txBody>
      <dsp:txXfrm>
        <a:off x="7631261" y="1160226"/>
        <a:ext cx="1558716" cy="96780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25CD79-510C-4F93-9E58-3E52E34BD253}">
      <dsp:nvSpPr>
        <dsp:cNvPr id="0" name=""/>
        <dsp:cNvSpPr/>
      </dsp:nvSpPr>
      <dsp:spPr>
        <a:xfrm>
          <a:off x="0" y="616077"/>
          <a:ext cx="4754880" cy="124472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B10C99-F708-4A9A-AC9C-0FF64B884B91}">
      <dsp:nvSpPr>
        <dsp:cNvPr id="0" name=""/>
        <dsp:cNvSpPr/>
      </dsp:nvSpPr>
      <dsp:spPr>
        <a:xfrm>
          <a:off x="376529" y="896140"/>
          <a:ext cx="684599" cy="6845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246124-A019-46B4-A63C-FEB96B92E2A1}">
      <dsp:nvSpPr>
        <dsp:cNvPr id="0" name=""/>
        <dsp:cNvSpPr/>
      </dsp:nvSpPr>
      <dsp:spPr>
        <a:xfrm>
          <a:off x="1437659" y="616077"/>
          <a:ext cx="3317220" cy="1244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4" tIns="131734" rIns="131734" bIns="131734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Bacillus clausii spores are known to survive in the environment of gastric pH and colonize the intestinal tract mucosa, and grow into vegetative forms.</a:t>
          </a:r>
          <a:endParaRPr lang="en-US" sz="1400" kern="1200" dirty="0"/>
        </a:p>
      </dsp:txBody>
      <dsp:txXfrm>
        <a:off x="1437659" y="616077"/>
        <a:ext cx="3317220" cy="1244727"/>
      </dsp:txXfrm>
    </dsp:sp>
    <dsp:sp modelId="{1F274CD5-5C82-444D-8EC1-C0DFD205BE8F}">
      <dsp:nvSpPr>
        <dsp:cNvPr id="0" name=""/>
        <dsp:cNvSpPr/>
      </dsp:nvSpPr>
      <dsp:spPr>
        <a:xfrm>
          <a:off x="0" y="2162556"/>
          <a:ext cx="4754880" cy="124472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EA68CF-8349-4E4F-9F03-A726F0E55FAB}">
      <dsp:nvSpPr>
        <dsp:cNvPr id="0" name=""/>
        <dsp:cNvSpPr/>
      </dsp:nvSpPr>
      <dsp:spPr>
        <a:xfrm>
          <a:off x="376529" y="2442619"/>
          <a:ext cx="684599" cy="68459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657A7A-DBBF-4959-AC6F-7BCD6F5FE94D}">
      <dsp:nvSpPr>
        <dsp:cNvPr id="0" name=""/>
        <dsp:cNvSpPr/>
      </dsp:nvSpPr>
      <dsp:spPr>
        <a:xfrm>
          <a:off x="1437659" y="2162556"/>
          <a:ext cx="3317220" cy="1244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4" tIns="131734" rIns="131734" bIns="131734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Moreover bacterium is resistant to most antibiotics due to the presence of antibiotics-resistance genes, and thus it easily colonizes the digestive tract even in the presence of antibiotic</a:t>
          </a:r>
          <a:endParaRPr lang="en-US" sz="1400" kern="1200" dirty="0"/>
        </a:p>
      </dsp:txBody>
      <dsp:txXfrm>
        <a:off x="1437659" y="2162556"/>
        <a:ext cx="3317220" cy="12447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3B3984F-574F-44A4-AB5E-502E3CCD61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22" r="-1156"/>
          <a:stretch/>
        </p:blipFill>
        <p:spPr>
          <a:xfrm>
            <a:off x="571502" y="0"/>
            <a:ext cx="6515098" cy="49601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81575"/>
            <a:ext cx="7772400" cy="1441602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E7736193-EDE3-4BB5-AE5F-E6E5472AB8BE}" type="datetimeFigureOut">
              <a:rPr lang="en-US" smtClean="0"/>
              <a:t>10/11/2024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6862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10/11/2024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763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10/11/2024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0784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Title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graphique SmartArt 18">
            <a:extLst>
              <a:ext uri="{FF2B5EF4-FFF2-40B4-BE49-F238E27FC236}">
                <a16:creationId xmlns:a16="http://schemas.microsoft.com/office/drawing/2014/main" id="{B25D5AC7-4546-4A74-B36B-BA1B41C598C1}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6019131" y="4999905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 dirty="0"/>
              <a:t>Click icon to add SmartArt graphic</a:t>
            </a:r>
          </a:p>
        </p:txBody>
      </p:sp>
      <p:sp>
        <p:nvSpPr>
          <p:cNvPr id="20" name="Espace réservé du graphique SmartArt 19">
            <a:extLst>
              <a:ext uri="{FF2B5EF4-FFF2-40B4-BE49-F238E27FC236}">
                <a16:creationId xmlns:a16="http://schemas.microsoft.com/office/drawing/2014/main" id="{FE783EC5-36F3-4916-B0D5-15355CAD8B2D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6019131" y="1548016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 dirty="0"/>
              <a:t>Click icon to add SmartArt graphic</a:t>
            </a:r>
          </a:p>
        </p:txBody>
      </p:sp>
      <p:grpSp>
        <p:nvGrpSpPr>
          <p:cNvPr id="9" name="Graphique 7">
            <a:extLst>
              <a:ext uri="{FF2B5EF4-FFF2-40B4-BE49-F238E27FC236}">
                <a16:creationId xmlns:a16="http://schemas.microsoft.com/office/drawing/2014/main" id="{27488BCF-9F91-440E-B9B4-3B8628FE5A1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257480" y="262878"/>
            <a:ext cx="1677041" cy="431751"/>
            <a:chOff x="4767702" y="-472136"/>
            <a:chExt cx="745525" cy="191931"/>
          </a:xfrm>
          <a:solidFill>
            <a:srgbClr val="FFFFFF"/>
          </a:solidFill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EB91D5A6-4846-4A0D-AEA5-4C76E28CB395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 dirty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503CE94E-53F9-481B-BF77-A348529571D3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 dirty="0">
                <a:solidFill>
                  <a:schemeClr val="accent2"/>
                </a:solidFill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7ADD6FFB-F84E-4F7B-930C-208E58062DD7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 dirty="0"/>
            </a:p>
          </p:txBody>
        </p:sp>
      </p:grp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055EFF8E-40A6-42AA-8E6F-31C4F50AAD2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724400" y="6106773"/>
            <a:ext cx="2743200" cy="366183"/>
          </a:xfrm>
        </p:spPr>
        <p:txBody>
          <a:bodyPr/>
          <a:lstStyle/>
          <a:p>
            <a:r>
              <a:rPr lang="en-US" noProof="0" dirty="0"/>
              <a:t>XX . XX . XXXX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01F2B667-7264-4505-9F19-2E4AB44996E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480778" y="1926301"/>
            <a:ext cx="9230445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56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307192" indent="0" algn="ctr">
              <a:lnSpc>
                <a:spcPct val="100000"/>
              </a:lnSpc>
              <a:spcBef>
                <a:spcPts val="1333"/>
              </a:spcBef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57CD9AAA-CCAE-44AF-A224-A38A0B786F6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80778" y="3758157"/>
            <a:ext cx="9230445" cy="537959"/>
          </a:xfrm>
        </p:spPr>
        <p:txBody>
          <a:bodyPr anchor="ctr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5600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307192" indent="0" algn="ctr">
              <a:lnSpc>
                <a:spcPct val="100000"/>
              </a:lnSpc>
              <a:spcBef>
                <a:spcPts val="1333"/>
              </a:spcBef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F176A07A-C4FF-49D0-80C5-1B4F36FB3A3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80778" y="4513248"/>
            <a:ext cx="9230445" cy="308387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100000"/>
              </a:lnSpc>
              <a:buFont typeface="Arial" panose="020B0604020202020204" pitchFamily="34" charset="0"/>
              <a:buNone/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307192" indent="0" algn="ctr">
              <a:lnSpc>
                <a:spcPct val="100000"/>
              </a:lnSpc>
              <a:spcBef>
                <a:spcPts val="1333"/>
              </a:spcBef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565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5C8EF-7A1B-4F45-879B-22AC556C6D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AC624B-B729-4879-8240-D674840765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CC94F6-70A7-4618-9078-3D61E78E2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80506-A539-4F0D-9D68-6147E447F3CA}" type="datetimeFigureOut">
              <a:rPr lang="en-ZA" smtClean="0"/>
              <a:t>2024/10/11</a:t>
            </a:fld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273D80-67C1-4001-85B1-1317AC6DF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814DF-49AF-47D1-96FF-E88BCD9A0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1AB2C-A186-4CE3-A8BB-FB431D834A12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083587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548D2-AE74-4276-9192-66535C67A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28B32-29F9-4D45-9AA5-4D058147F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672E84-F170-46CC-A0E5-654AF9723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80506-A539-4F0D-9D68-6147E447F3CA}" type="datetimeFigureOut">
              <a:rPr lang="en-ZA" smtClean="0"/>
              <a:t>2024/10/11</a:t>
            </a:fld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DC1A89-D340-48A6-BA45-9D41DDF76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B50F4-BA84-44EF-AF03-DED7C2C47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1AB2C-A186-4CE3-A8BB-FB431D834A12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85851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D50DC-01DA-475E-A9C4-05260E52A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C18407-7564-4E93-9E56-0AB8EF755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D87AB-7424-4BDB-A0F1-30CADBA08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80506-A539-4F0D-9D68-6147E447F3CA}" type="datetimeFigureOut">
              <a:rPr lang="en-ZA" smtClean="0"/>
              <a:t>2024/10/11</a:t>
            </a:fld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69C11A-930E-4C82-9ADA-96547EA48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2C63E0-0AE9-45DA-8F31-92BDFAF87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1AB2C-A186-4CE3-A8BB-FB431D834A12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48610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152D9-8899-4EAD-9914-C9DD20E34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9B0EF-D9A9-4353-8314-E6922F2F29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8E5190-8C9F-43B5-8128-08E21CFC46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8024FD-ABE3-43E6-A5CE-F69BB4AF9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80506-A539-4F0D-9D68-6147E447F3CA}" type="datetimeFigureOut">
              <a:rPr lang="en-ZA" smtClean="0"/>
              <a:t>2024/10/11</a:t>
            </a:fld>
            <a:endParaRPr lang="en-Z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03D315-9F05-47CF-A4D9-B7A0FAC5D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641743-7143-465B-A207-A2EC0EA29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1AB2C-A186-4CE3-A8BB-FB431D834A12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0791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F0AF0-DD78-4737-AD25-3971A777A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F1C3A3-B911-4573-BD92-B5E0451003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008958-5F7C-4BBC-9562-0B3C366E3B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E9CF10-4621-45A0-BB87-397DA8CB2C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A5B522-A19A-4F70-B90C-1EC346B06A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6391FC-1AB8-4328-9336-C05968EF5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80506-A539-4F0D-9D68-6147E447F3CA}" type="datetimeFigureOut">
              <a:rPr lang="en-ZA" smtClean="0"/>
              <a:t>2024/10/11</a:t>
            </a:fld>
            <a:endParaRPr lang="en-ZA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E5D6E2-0117-49E7-A01D-366380B2D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BEAFE2-067D-4FC2-8C6D-AF246098C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1AB2C-A186-4CE3-A8BB-FB431D834A12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360825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082B7-BA8B-4556-8D3D-88D80C44F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B68C37-5C24-4D14-89D4-34C048519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80506-A539-4F0D-9D68-6147E447F3CA}" type="datetimeFigureOut">
              <a:rPr lang="en-ZA" smtClean="0"/>
              <a:t>2024/10/11</a:t>
            </a:fld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1FACF6-EC04-48C9-B645-8D2841A12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268970-7FDE-405D-AC9D-FDF7252D4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1AB2C-A186-4CE3-A8BB-FB431D834A12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66282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DCBF36-DAB0-4CD2-A638-B7A796266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80506-A539-4F0D-9D68-6147E447F3CA}" type="datetimeFigureOut">
              <a:rPr lang="en-ZA" smtClean="0"/>
              <a:t>2024/10/11</a:t>
            </a:fld>
            <a:endParaRPr lang="en-Z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14F13F-3AB3-472B-A97D-27B823448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4AE5E0-B756-4CBC-AF48-20F697BBC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1AB2C-A186-4CE3-A8BB-FB431D834A12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72552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10/11/2024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3308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C7190-69C5-448C-AB4C-162A3ECDF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70B63-2E61-4C8E-A2A9-158DEAA09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F59700-EA63-4E0A-A42B-436DF13AF1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1CA8C8-1527-4F7D-B781-0F2591DBA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80506-A539-4F0D-9D68-6147E447F3CA}" type="datetimeFigureOut">
              <a:rPr lang="en-ZA" smtClean="0"/>
              <a:t>2024/10/11</a:t>
            </a:fld>
            <a:endParaRPr lang="en-Z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4B5E9C-32CC-41B8-A85F-B12332086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C8806A-9A38-406C-A040-52D62720F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1AB2C-A186-4CE3-A8BB-FB431D834A12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088458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D604E-8DC4-436A-8B95-B33EF8A25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C218DD-CC2F-493D-94BA-3B1C933D55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CBBC4B-3895-4C01-B973-C6DB507CB6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90793E-7D1B-4143-A0A6-BD28A6372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80506-A539-4F0D-9D68-6147E447F3CA}" type="datetimeFigureOut">
              <a:rPr lang="en-ZA" smtClean="0"/>
              <a:t>2024/10/11</a:t>
            </a:fld>
            <a:endParaRPr lang="en-Z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E9B240-7D9D-4E29-8E90-313F96D1C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7924B9-6266-4026-8C79-6280B732C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1AB2C-A186-4CE3-A8BB-FB431D834A12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460357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0F3E1-6176-40F5-B0F5-68FD696D2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8EBC6D-5098-4988-ABB3-DBC7A2BE27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C42529-821B-4DD0-8AC4-2D4B7035F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80506-A539-4F0D-9D68-6147E447F3CA}" type="datetimeFigureOut">
              <a:rPr lang="en-ZA" smtClean="0"/>
              <a:t>2024/10/11</a:t>
            </a:fld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0A0D7A-7157-434A-8DFA-087E46E53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C86B54-C440-4979-BEB0-BA943D25E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1AB2C-A186-4CE3-A8BB-FB431D834A12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391882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2F9911-EBEE-443F-A17E-C5652EFB69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39B53C-8815-4AF2-8B3C-013EB3E9FC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E84E0-C476-41D5-8AEE-875E3B28C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80506-A539-4F0D-9D68-6147E447F3CA}" type="datetimeFigureOut">
              <a:rPr lang="en-ZA" smtClean="0"/>
              <a:t>2024/10/11</a:t>
            </a:fld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B0FF2E-5E86-4516-8545-DBFCCFE8B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332E2-79C4-402C-A692-BD4D6A84E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1AB2C-A186-4CE3-A8BB-FB431D834A12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20369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10/11/2024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7619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10/11/2024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268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10/11/2024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548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10/11/2024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426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10/11/2024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326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10/11/2024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629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10/11/2024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5958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7736193-EDE3-4BB5-AE5F-E6E5472AB8BE}" type="datetimeFigureOut">
              <a:rPr lang="en-US" smtClean="0"/>
              <a:t>10/11/2024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CC2C9B9-B4B7-45CC-A7EB-16F8BADE904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231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18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37C5CC-3350-4B7D-9D40-26F459FC3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3FA80E-AE39-44CD-B0F4-E07A2462F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FBCEAA-F35C-4B59-9181-63EB411C07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80506-A539-4F0D-9D68-6147E447F3CA}" type="datetimeFigureOut">
              <a:rPr lang="en-ZA" smtClean="0"/>
              <a:t>2024/10/11</a:t>
            </a:fld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9E364E-D35B-4BEE-B4D5-AB4186745F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7F0BD-9736-43CA-9DCB-64BF7ED24D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1AB2C-A186-4CE3-A8BB-FB431D834A12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50855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worldgastroenterology.org/guidelines/probiotics-and-prebiotics/probiotics-and-prebiotics-english#Ref001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7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s://www.sciencedirect.com/topics/medicine-and-dentistry/polymerase-chain-reactio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7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7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26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7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7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7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worldgastroenterology.org/guidelines/probiotics-and-prebiotics/probiotics-and-prebiotics-english#Ref001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ldgastroenterology.org/guidelines/probiotics-and-prebiotics/probiotics-and-prebiotics-english#Ref001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worldgastroenterology.org/guidelines/probiotics-and-prebiotics/probiotics-and-prebiotics-english#Ref00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worldgastroenterology.org/guidelines/probiotics-and-prebiotics/probiotics-and-prebiotics-english#Ref00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ldgastroenterology.org/guidelines/probiotics-and-prebiotics/probiotics-and-prebiotics-english#Ref001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ldgastroenterology.org/guidelines/probiotics-and-prebiotics/probiotics-and-prebiotics-english#Ref001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5F1CC53-719A-4763-BF30-5E25A63CE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8A7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34F985-C3C6-67A2-AED3-C0CE813E13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4256" y="4767072"/>
            <a:ext cx="6594189" cy="162521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br>
              <a:rPr lang="en-ZA" sz="4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</a:br>
            <a:endParaRPr lang="en-US" spc="100" dirty="0">
              <a:solidFill>
                <a:srgbClr val="FFFFFF"/>
              </a:solidFill>
            </a:endParaRPr>
          </a:p>
        </p:txBody>
      </p:sp>
      <p:sp>
        <p:nvSpPr>
          <p:cNvPr id="22" name="Date Placeholder 9">
            <a:extLst>
              <a:ext uri="{FF2B5EF4-FFF2-40B4-BE49-F238E27FC236}">
                <a16:creationId xmlns:a16="http://schemas.microsoft.com/office/drawing/2014/main" id="{82DEB276-8311-D167-F4A6-6AEF782978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4129" y="6535157"/>
            <a:ext cx="2154143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dirty="0"/>
              <a:t>13/10/2024 Sanofi CHC MAT-ZA-2400213</a:t>
            </a:r>
          </a:p>
        </p:txBody>
      </p:sp>
      <p:sp>
        <p:nvSpPr>
          <p:cNvPr id="23" name="Footer Placeholder 10">
            <a:extLst>
              <a:ext uri="{FF2B5EF4-FFF2-40B4-BE49-F238E27FC236}">
                <a16:creationId xmlns:a16="http://schemas.microsoft.com/office/drawing/2014/main" id="{A951C292-0895-FBAE-FACD-6218C51CE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26825" y="6535157"/>
            <a:ext cx="5117566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endParaRPr lang="en-US" kern="1200" cap="all" baseline="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n-ea"/>
              <a:cs typeface="+mn-cs"/>
            </a:endParaRPr>
          </a:p>
        </p:txBody>
      </p:sp>
      <p:sp>
        <p:nvSpPr>
          <p:cNvPr id="24" name="Slide Number Placeholder 11">
            <a:extLst>
              <a:ext uri="{FF2B5EF4-FFF2-40B4-BE49-F238E27FC236}">
                <a16:creationId xmlns:a16="http://schemas.microsoft.com/office/drawing/2014/main" id="{431ADC51-CCC5-C549-E32C-8D4B995D6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7333" y="6535157"/>
            <a:ext cx="973667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1437450A-6C25-4B4D-B27D-E1E9B2CE4682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defTabSz="914400">
                <a:spcAft>
                  <a:spcPts val="600"/>
                </a:spcAft>
              </a:pPr>
              <a:t>1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18A334-D26C-4B9F-F033-5CD005BB68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29319" y="917725"/>
            <a:ext cx="3424739" cy="4852362"/>
          </a:xfrm>
        </p:spPr>
        <p:txBody>
          <a:bodyPr vert="horz" lIns="45720" tIns="45720" rIns="45720" bIns="45720" rtlCol="0" anchor="ctr">
            <a:normAutofit/>
          </a:bodyPr>
          <a:lstStyle/>
          <a:p>
            <a:pPr>
              <a:lnSpc>
                <a:spcPct val="90000"/>
              </a:lnSpc>
            </a:pPr>
            <a:endParaRPr lang="en-US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Dr L Machaba-Simelani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Paediatrician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MBChB, FcPAED, MMED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Netcare Sunninghill Hospital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Gauteng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endParaRPr lang="en-US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BF9833-6AB5-F723-1FB9-64C9B0C9C9DF}"/>
              </a:ext>
            </a:extLst>
          </p:cNvPr>
          <p:cNvSpPr txBox="1"/>
          <p:nvPr/>
        </p:nvSpPr>
        <p:spPr>
          <a:xfrm>
            <a:off x="1037561" y="5470788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4000" dirty="0">
                <a:solidFill>
                  <a:srgbClr val="FFFFFF"/>
                </a:solidFill>
              </a:rPr>
              <a:t>Characteristics of Probiotics</a:t>
            </a:r>
          </a:p>
        </p:txBody>
      </p:sp>
    </p:spTree>
    <p:extLst>
      <p:ext uri="{BB962C8B-B14F-4D97-AF65-F5344CB8AC3E}">
        <p14:creationId xmlns:p14="http://schemas.microsoft.com/office/powerpoint/2010/main" val="57871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61657BD-3333-446A-A16A-CBDC77C8E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ZA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2CAFF06-4D3A-42A5-8614-B1FA47EA0F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10905066" cy="5571066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Content Placeholder 7" descr="A diagram of a person's body&#10;&#10;Description automatically generated">
            <a:extLst>
              <a:ext uri="{FF2B5EF4-FFF2-40B4-BE49-F238E27FC236}">
                <a16:creationId xmlns:a16="http://schemas.microsoft.com/office/drawing/2014/main" id="{F0449E93-9E92-02C6-DD8A-FEA84828E14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29" b="14171"/>
          <a:stretch/>
        </p:blipFill>
        <p:spPr>
          <a:xfrm>
            <a:off x="1429926" y="804333"/>
            <a:ext cx="9332145" cy="5249331"/>
          </a:xfrm>
          <a:prstGeom prst="rect">
            <a:avLst/>
          </a:prstGeom>
        </p:spPr>
      </p:pic>
      <p:pic>
        <p:nvPicPr>
          <p:cNvPr id="9" name="Picture 8" descr="A black and white logo&#10;&#10;Description automatically generated">
            <a:extLst>
              <a:ext uri="{FF2B5EF4-FFF2-40B4-BE49-F238E27FC236}">
                <a16:creationId xmlns:a16="http://schemas.microsoft.com/office/drawing/2014/main" id="{4B423A7E-2B2B-B4F5-AF86-732D4E4D50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460" y="6011503"/>
            <a:ext cx="1193540" cy="84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866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76FB5-2C1B-6691-317E-B4269CEB5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Advancement In Gi disease management</a:t>
            </a:r>
          </a:p>
        </p:txBody>
      </p:sp>
      <p:pic>
        <p:nvPicPr>
          <p:cNvPr id="8" name="Content Placeholder 7" descr="A cartoon of a person with a diagram of bacteria&#10;&#10;Description automatically generated">
            <a:extLst>
              <a:ext uri="{FF2B5EF4-FFF2-40B4-BE49-F238E27FC236}">
                <a16:creationId xmlns:a16="http://schemas.microsoft.com/office/drawing/2014/main" id="{74B87B7A-CE02-C3B2-E464-08FC80115F1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092" y="3735501"/>
            <a:ext cx="1847850" cy="2466975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088F864-48E9-C78B-F410-23B583F68654}"/>
              </a:ext>
            </a:extLst>
          </p:cNvPr>
          <p:cNvSpPr/>
          <p:nvPr/>
        </p:nvSpPr>
        <p:spPr>
          <a:xfrm>
            <a:off x="1024127" y="2391491"/>
            <a:ext cx="2701159" cy="268802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/>
              <a:t>Gut Microbiome has a pivotal role in modulating body health</a:t>
            </a:r>
          </a:p>
        </p:txBody>
      </p:sp>
      <p:pic>
        <p:nvPicPr>
          <p:cNvPr id="10" name="Image 94">
            <a:extLst>
              <a:ext uri="{FF2B5EF4-FFF2-40B4-BE49-F238E27FC236}">
                <a16:creationId xmlns:a16="http://schemas.microsoft.com/office/drawing/2014/main" id="{C8355E21-FD12-6EA8-E6AF-AA04E570CBF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783" y="2286000"/>
            <a:ext cx="4738871" cy="4022725"/>
          </a:xfrm>
          <a:prstGeom prst="rect">
            <a:avLst/>
          </a:prstGeom>
        </p:spPr>
      </p:pic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AE379AA3-914F-7F81-1CCC-0DFBB417488D}"/>
              </a:ext>
            </a:extLst>
          </p:cNvPr>
          <p:cNvCxnSpPr/>
          <p:nvPr/>
        </p:nvCxnSpPr>
        <p:spPr>
          <a:xfrm>
            <a:off x="3119692" y="4054588"/>
            <a:ext cx="914400" cy="914400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diagram of a gut dysbiosis&#10;&#10;Description automatically generated">
            <a:extLst>
              <a:ext uri="{FF2B5EF4-FFF2-40B4-BE49-F238E27FC236}">
                <a16:creationId xmlns:a16="http://schemas.microsoft.com/office/drawing/2014/main" id="{653B57F3-B73A-3E84-1E80-C03D9595B2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348" y="1833196"/>
            <a:ext cx="5284615" cy="394313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CAB6014-7DF5-F7C4-F90A-C8FB4C9F6BD4}"/>
              </a:ext>
            </a:extLst>
          </p:cNvPr>
          <p:cNvSpPr txBox="1"/>
          <p:nvPr/>
        </p:nvSpPr>
        <p:spPr>
          <a:xfrm>
            <a:off x="74610" y="6452349"/>
            <a:ext cx="56471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1. Round et al. Nature reviews immunology 9.5 (2009): 313</a:t>
            </a:r>
            <a:endParaRPr lang="en-ZA" sz="1400" dirty="0"/>
          </a:p>
        </p:txBody>
      </p:sp>
      <p:pic>
        <p:nvPicPr>
          <p:cNvPr id="17" name="Picture 16" descr="A black and white logo&#10;&#10;Description automatically generated">
            <a:extLst>
              <a:ext uri="{FF2B5EF4-FFF2-40B4-BE49-F238E27FC236}">
                <a16:creationId xmlns:a16="http://schemas.microsoft.com/office/drawing/2014/main" id="{7E5707CA-C356-5CE7-5153-A9B95FBAE5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850" y="6011503"/>
            <a:ext cx="1193540" cy="84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748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AEA39-0426-6CB3-C3EF-42B96CDF6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Advancement In Gi disease management</a:t>
            </a:r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1D3DD177-8775-D5E7-CC9D-F053995387B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62122966"/>
              </p:ext>
            </p:extLst>
          </p:nvPr>
        </p:nvGraphicFramePr>
        <p:xfrm>
          <a:off x="1024127" y="2286000"/>
          <a:ext cx="475488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9AB3429-8B3A-8CC3-0E80-D09F79A14A37}"/>
              </a:ext>
            </a:extLst>
          </p:cNvPr>
          <p:cNvSpPr txBox="1"/>
          <p:nvPr/>
        </p:nvSpPr>
        <p:spPr>
          <a:xfrm>
            <a:off x="318855" y="6272784"/>
            <a:ext cx="609414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100" dirty="0">
                <a:solidFill>
                  <a:srgbClr val="FFFFFF">
                    <a:lumMod val="50000"/>
                  </a:srgbClr>
                </a:solidFill>
                <a:latin typeface="Danone One Light"/>
              </a:rPr>
              <a:t>2. Guidelines for maternity care in South Africa, </a:t>
            </a:r>
            <a:r>
              <a:rPr lang="fr-FR" sz="1100" dirty="0">
                <a:solidFill>
                  <a:srgbClr val="FFFFFF">
                    <a:lumMod val="50000"/>
                  </a:srgbClr>
                </a:solidFill>
                <a:latin typeface="Danone One Light"/>
              </a:rPr>
              <a:t>manual for clinics, community </a:t>
            </a:r>
            <a:r>
              <a:rPr lang="en-US" sz="1100" dirty="0">
                <a:solidFill>
                  <a:srgbClr val="FFFFFF">
                    <a:lumMod val="50000"/>
                  </a:srgbClr>
                </a:solidFill>
                <a:latin typeface="Danone One Light"/>
              </a:rPr>
              <a:t>health centres and district hospitals, Fourth Edition 2016, Departement of Health</a:t>
            </a:r>
          </a:p>
        </p:txBody>
      </p:sp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971976A0-31A8-4D18-2E60-2D20D508F0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460" y="5958501"/>
            <a:ext cx="1193540" cy="846497"/>
          </a:xfrm>
          <a:prstGeom prst="rect">
            <a:avLst/>
          </a:prstGeom>
        </p:spPr>
      </p:pic>
      <p:pic>
        <p:nvPicPr>
          <p:cNvPr id="8" name="Image 138" descr="A graph with lines and numbers&#10;&#10;Description automatically generated with medium confidence">
            <a:extLst>
              <a:ext uri="{FF2B5EF4-FFF2-40B4-BE49-F238E27FC236}">
                <a16:creationId xmlns:a16="http://schemas.microsoft.com/office/drawing/2014/main" id="{BA2FC203-8A08-D8C3-40EA-DA2A7012720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5248" y="2803614"/>
            <a:ext cx="3213256" cy="232022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0E477CD-B747-7FEF-FBA5-F97AD129E813}"/>
              </a:ext>
            </a:extLst>
          </p:cNvPr>
          <p:cNvSpPr txBox="1"/>
          <p:nvPr/>
        </p:nvSpPr>
        <p:spPr>
          <a:xfrm>
            <a:off x="5884164" y="212105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i="1" dirty="0">
                <a:solidFill>
                  <a:srgbClr val="002677"/>
                </a:solidFill>
                <a:latin typeface="Bariol"/>
              </a:rPr>
              <a:t>Effect of mode of delivery on the colonization by Bifidobacterium</a:t>
            </a:r>
            <a:r>
              <a:rPr lang="en-US" sz="1800" i="1" baseline="30000" dirty="0">
                <a:solidFill>
                  <a:srgbClr val="002677"/>
                </a:solidFill>
                <a:latin typeface="Bariol"/>
              </a:rPr>
              <a:t>2</a:t>
            </a:r>
            <a:endParaRPr lang="fr-FR" sz="1800" i="1" baseline="30000" dirty="0">
              <a:solidFill>
                <a:srgbClr val="002677"/>
              </a:solidFill>
              <a:latin typeface="Bariol"/>
            </a:endParaRPr>
          </a:p>
        </p:txBody>
      </p:sp>
      <p:pic>
        <p:nvPicPr>
          <p:cNvPr id="11" name="Image 8">
            <a:extLst>
              <a:ext uri="{FF2B5EF4-FFF2-40B4-BE49-F238E27FC236}">
                <a16:creationId xmlns:a16="http://schemas.microsoft.com/office/drawing/2014/main" id="{7718AAE2-CD80-B4D0-B8C5-119376092B6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2870" y="3569052"/>
            <a:ext cx="240467" cy="121951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CC891-2220-DBDB-80C7-E5D996B32BA0}"/>
              </a:ext>
            </a:extLst>
          </p:cNvPr>
          <p:cNvSpPr txBox="1"/>
          <p:nvPr/>
        </p:nvSpPr>
        <p:spPr>
          <a:xfrm>
            <a:off x="8547230" y="527594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schemeClr val="tx2"/>
                </a:solidFill>
              </a:rPr>
              <a:t>Time</a:t>
            </a:r>
            <a:endParaRPr lang="en-ZA" dirty="0"/>
          </a:p>
        </p:txBody>
      </p:sp>
      <p:sp>
        <p:nvSpPr>
          <p:cNvPr id="14" name="Tekstvak 48">
            <a:extLst>
              <a:ext uri="{FF2B5EF4-FFF2-40B4-BE49-F238E27FC236}">
                <a16:creationId xmlns:a16="http://schemas.microsoft.com/office/drawing/2014/main" id="{CA34432C-7952-3536-EAE1-80175939EC6C}"/>
              </a:ext>
            </a:extLst>
          </p:cNvPr>
          <p:cNvSpPr txBox="1"/>
          <p:nvPr/>
        </p:nvSpPr>
        <p:spPr>
          <a:xfrm>
            <a:off x="6412995" y="5265892"/>
            <a:ext cx="282493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rgbClr val="009FE3"/>
                </a:solidFill>
                <a:latin typeface="Bariol"/>
                <a:sym typeface="Wingdings" panose="05000000000000000000" pitchFamily="2" charset="2"/>
              </a:rPr>
              <a:t></a:t>
            </a:r>
            <a:r>
              <a:rPr lang="en-GB" sz="1100" dirty="0">
                <a:solidFill>
                  <a:srgbClr val="002677"/>
                </a:solidFill>
                <a:latin typeface="Bariol"/>
                <a:sym typeface="Wingdings" panose="05000000000000000000" pitchFamily="2" charset="2"/>
              </a:rPr>
              <a:t> </a:t>
            </a:r>
            <a:r>
              <a:rPr lang="en-GB" sz="1100" dirty="0">
                <a:solidFill>
                  <a:srgbClr val="002677"/>
                </a:solidFill>
                <a:latin typeface="Bariol"/>
              </a:rPr>
              <a:t>Vaginal delivery (n=80)</a:t>
            </a:r>
            <a:br>
              <a:rPr lang="en-GB" sz="1100" dirty="0">
                <a:solidFill>
                  <a:srgbClr val="002677"/>
                </a:solidFill>
                <a:latin typeface="Bariol"/>
              </a:rPr>
            </a:br>
            <a:r>
              <a:rPr lang="en-GB" sz="1100" dirty="0">
                <a:solidFill>
                  <a:srgbClr val="D3007D"/>
                </a:solidFill>
                <a:latin typeface="Bariol"/>
                <a:sym typeface="Wingdings" panose="05000000000000000000" pitchFamily="2" charset="2"/>
              </a:rPr>
              <a:t></a:t>
            </a:r>
            <a:r>
              <a:rPr lang="en-GB" sz="1100" dirty="0">
                <a:solidFill>
                  <a:srgbClr val="002677"/>
                </a:solidFill>
                <a:latin typeface="Bariol"/>
                <a:sym typeface="Wingdings" panose="05000000000000000000" pitchFamily="2" charset="2"/>
              </a:rPr>
              <a:t> </a:t>
            </a:r>
            <a:r>
              <a:rPr lang="en-GB" sz="1100" dirty="0">
                <a:solidFill>
                  <a:srgbClr val="002677"/>
                </a:solidFill>
                <a:latin typeface="Bariol"/>
              </a:rPr>
              <a:t>C-section (n=28)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E227D5-5519-5F7A-00A8-0C34D141E2E3}"/>
              </a:ext>
            </a:extLst>
          </p:cNvPr>
          <p:cNvSpPr txBox="1"/>
          <p:nvPr/>
        </p:nvSpPr>
        <p:spPr>
          <a:xfrm>
            <a:off x="10266711" y="5306255"/>
            <a:ext cx="732084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100" dirty="0"/>
              <a:t>Chua</a:t>
            </a:r>
            <a:r>
              <a:rPr lang="fr-FR" sz="1100" dirty="0"/>
              <a:t> et al 2017</a:t>
            </a:r>
            <a:r>
              <a:rPr lang="fr-FR" sz="1100" baseline="30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824591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AAC386-A18D-4525-AD1B-4D227ED34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DD4AB2-306A-C625-461A-88842980D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9872" y="643467"/>
            <a:ext cx="3473009" cy="5571066"/>
          </a:xfrm>
        </p:spPr>
        <p:txBody>
          <a:bodyPr>
            <a:normAutofit/>
          </a:bodyPr>
          <a:lstStyle/>
          <a:p>
            <a:r>
              <a:rPr lang="en-ZA" dirty="0"/>
              <a:t>Advancement in GI Disease management </a:t>
            </a:r>
            <a:br>
              <a:rPr lang="en-ZA" dirty="0"/>
            </a:br>
            <a:br>
              <a:rPr lang="en-ZA" dirty="0"/>
            </a:br>
            <a:endParaRPr lang="en-ZA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34C4AD0-FE94-4E84-ACA6-CC5BF1A11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853463" y="2514600"/>
            <a:ext cx="0" cy="1828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ECC8D34-FC23-AEE5-05D2-483DCEC682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6579252"/>
              </p:ext>
            </p:extLst>
          </p:nvPr>
        </p:nvGraphicFramePr>
        <p:xfrm>
          <a:off x="942975" y="933450"/>
          <a:ext cx="6596063" cy="4941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0C279D2-FBB3-B0A4-4C83-6A7C0D05468A}"/>
              </a:ext>
            </a:extLst>
          </p:cNvPr>
          <p:cNvSpPr txBox="1"/>
          <p:nvPr/>
        </p:nvSpPr>
        <p:spPr>
          <a:xfrm>
            <a:off x="1128814" y="6241687"/>
            <a:ext cx="661608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1000" dirty="0"/>
              <a:t>Frontiers in Medicine: March 2018, volume 5, article 59</a:t>
            </a:r>
          </a:p>
        </p:txBody>
      </p:sp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8B9B91FB-7EA4-4D64-9E60-EB16FA137A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460" y="5958501"/>
            <a:ext cx="1193540" cy="846497"/>
          </a:xfrm>
          <a:prstGeom prst="rect">
            <a:avLst/>
          </a:prstGeom>
        </p:spPr>
      </p:pic>
      <p:pic>
        <p:nvPicPr>
          <p:cNvPr id="10" name="Picture 9" descr="A close-up of a bacteria&#10;&#10;Description automatically generated">
            <a:extLst>
              <a:ext uri="{FF2B5EF4-FFF2-40B4-BE49-F238E27FC236}">
                <a16:creationId xmlns:a16="http://schemas.microsoft.com/office/drawing/2014/main" id="{A920120E-E1CE-548A-2676-CCE32C9F59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779" y="4009150"/>
            <a:ext cx="2344226" cy="232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557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067AF-583D-C03E-FB29-8F06BEBED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en-ZA" dirty="0"/>
              <a:t>Probiotics definition</a:t>
            </a:r>
          </a:p>
        </p:txBody>
      </p:sp>
      <p:pic>
        <p:nvPicPr>
          <p:cNvPr id="6" name="Picture 5" descr="A close-up of bacteria&#10;&#10;Description automatically generated">
            <a:extLst>
              <a:ext uri="{FF2B5EF4-FFF2-40B4-BE49-F238E27FC236}">
                <a16:creationId xmlns:a16="http://schemas.microsoft.com/office/drawing/2014/main" id="{971C62CE-ADA1-EE1A-C932-0B07758D8E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r="24492"/>
          <a:stretch/>
        </p:blipFill>
        <p:spPr>
          <a:xfrm>
            <a:off x="1024128" y="2386051"/>
            <a:ext cx="3149870" cy="3448851"/>
          </a:xfrm>
          <a:prstGeom prst="rect">
            <a:avLst/>
          </a:prstGeom>
        </p:spPr>
      </p:pic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6E745D54-FAE6-D4EA-F881-E9C017719F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460" y="6011503"/>
            <a:ext cx="1193540" cy="846497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E899E0B-3A58-C8A4-14CF-E1AB1A2D28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1588859"/>
              </p:ext>
            </p:extLst>
          </p:nvPr>
        </p:nvGraphicFramePr>
        <p:xfrm>
          <a:off x="4639733" y="2286000"/>
          <a:ext cx="6104467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23772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1AEB8A9-B768-4E30-BA55-D919E6687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001" y="-2"/>
            <a:ext cx="4069936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453FA3-8FD7-84F5-9D2C-D88C334D3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39" y="640080"/>
            <a:ext cx="3429855" cy="5613236"/>
          </a:xfrm>
        </p:spPr>
        <p:txBody>
          <a:bodyPr anchor="ctr">
            <a:normAutofit/>
          </a:bodyPr>
          <a:lstStyle/>
          <a:p>
            <a:r>
              <a:rPr lang="en-ZA" dirty="0">
                <a:solidFill>
                  <a:srgbClr val="FFFFFF"/>
                </a:solidFill>
              </a:rPr>
              <a:t>WGO Guidelines:</a:t>
            </a:r>
            <a:br>
              <a:rPr lang="en-ZA" dirty="0">
                <a:solidFill>
                  <a:srgbClr val="FFFFFF"/>
                </a:solidFill>
              </a:rPr>
            </a:br>
            <a:r>
              <a:rPr lang="en-ZA" dirty="0">
                <a:solidFill>
                  <a:srgbClr val="FFFFFF"/>
                </a:solidFill>
              </a:rPr>
              <a:t>Definition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E6D7A8B-9E9F-DFD6-9F20-4AB70D3A1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9818" y="640080"/>
            <a:ext cx="7172138" cy="3745107"/>
          </a:xfrm>
        </p:spPr>
        <p:txBody>
          <a:bodyPr>
            <a:normAutofit fontScale="92500" lnSpcReduction="10000"/>
          </a:bodyPr>
          <a:lstStyle/>
          <a:p>
            <a:endParaRPr lang="en-ZA" sz="1700" b="1" i="0" dirty="0">
              <a:effectLst/>
              <a:latin typeface="+mj-lt"/>
            </a:endParaRPr>
          </a:p>
          <a:p>
            <a:r>
              <a:rPr lang="en-ZA" sz="1700" b="1" i="0" dirty="0">
                <a:effectLst/>
                <a:latin typeface="+mj-lt"/>
              </a:rPr>
              <a:t>WGO Guidelines are globally applicable by the nature of their cascades, which identify other ways of achieving the best possible outcome by taking the available resources into account.</a:t>
            </a:r>
          </a:p>
          <a:p>
            <a:endParaRPr lang="en-ZA" sz="1700" b="1" i="0" dirty="0">
              <a:effectLst/>
              <a:latin typeface="+mj-lt"/>
            </a:endParaRPr>
          </a:p>
          <a:p>
            <a:r>
              <a:rPr lang="en-ZA" sz="2400" b="1" i="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>Probiotics are live microorganisms that, when administered in adequate amounts, confer a health benefit on the host.  Lactobacilli, along with species of </a:t>
            </a:r>
            <a:r>
              <a:rPr lang="en-ZA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>Bifidobacterium</a:t>
            </a:r>
            <a:r>
              <a:rPr lang="en-ZA" sz="2400" b="1" i="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>, have historically been common probiotics.</a:t>
            </a:r>
          </a:p>
          <a:p>
            <a:endParaRPr lang="en-ZA" sz="1700" b="1" i="0" dirty="0">
              <a:effectLst/>
              <a:latin typeface="+mj-lt"/>
            </a:endParaRPr>
          </a:p>
          <a:p>
            <a:r>
              <a:rPr lang="en-ZA" sz="1700" b="1" dirty="0">
                <a:latin typeface="+mj-lt"/>
              </a:rPr>
              <a:t>Prebiotic is defined as a selectively fermented ingredient that results in specific changes in the composition and/or activity of the gastrointestinal microbiota, thus conferring benefit(s) upon host health.</a:t>
            </a:r>
          </a:p>
          <a:p>
            <a:endParaRPr lang="en-ZA" sz="1700" dirty="0">
              <a:latin typeface="+mj-lt"/>
            </a:endParaRPr>
          </a:p>
          <a:p>
            <a:endParaRPr lang="en-ZA" sz="1700" dirty="0">
              <a:latin typeface="+mj-lt"/>
            </a:endParaRPr>
          </a:p>
        </p:txBody>
      </p:sp>
      <p:pic>
        <p:nvPicPr>
          <p:cNvPr id="5" name="Picture 4" descr="A close-up of a sign&#10;&#10;Description automatically generated">
            <a:extLst>
              <a:ext uri="{FF2B5EF4-FFF2-40B4-BE49-F238E27FC236}">
                <a16:creationId xmlns:a16="http://schemas.microsoft.com/office/drawing/2014/main" id="{5AAC5164-D82F-73B6-4A35-36E76438F0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827" y="4625929"/>
            <a:ext cx="7164131" cy="1540287"/>
          </a:xfrm>
          <a:prstGeom prst="rect">
            <a:avLst/>
          </a:prstGeom>
        </p:spPr>
      </p:pic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8A783AA9-806C-6B91-CD0A-1779DFB5A9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460" y="6011503"/>
            <a:ext cx="1193540" cy="84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5825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39D54EE-0216-91D8-B5C7-F10E03428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</p:spPr>
        <p:txBody>
          <a:bodyPr>
            <a:normAutofit/>
          </a:bodyPr>
          <a:lstStyle/>
          <a:p>
            <a:endParaRPr lang="en-ZA" dirty="0">
              <a:solidFill>
                <a:srgbClr val="FFFFFF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BF2DC57-608A-F43A-D664-766F3A782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3791711" cy="393192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Important Well Accepted Definitions</a:t>
            </a:r>
          </a:p>
        </p:txBody>
      </p:sp>
      <p:pic>
        <p:nvPicPr>
          <p:cNvPr id="8" name="Content Placeholder 7" descr="A screenshot of a computer&#10;&#10;Description automatically generated">
            <a:extLst>
              <a:ext uri="{FF2B5EF4-FFF2-40B4-BE49-F238E27FC236}">
                <a16:creationId xmlns:a16="http://schemas.microsoft.com/office/drawing/2014/main" id="{CFDCD747-AD4B-3354-6226-32A4822EED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65760"/>
            <a:ext cx="5455921" cy="6146357"/>
          </a:xfrm>
          <a:prstGeom prst="rect">
            <a:avLst/>
          </a:prstGeom>
        </p:spPr>
      </p:pic>
      <p:pic>
        <p:nvPicPr>
          <p:cNvPr id="9" name="Picture 8" descr="A black and white logo&#10;&#10;Description automatically generated">
            <a:extLst>
              <a:ext uri="{FF2B5EF4-FFF2-40B4-BE49-F238E27FC236}">
                <a16:creationId xmlns:a16="http://schemas.microsoft.com/office/drawing/2014/main" id="{05B7C3D1-32C1-94FF-6273-2D6BE88797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502" y="6217920"/>
            <a:ext cx="902497" cy="6400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E405041-8E6B-D72F-0721-CA9D79B0CD97}"/>
              </a:ext>
            </a:extLst>
          </p:cNvPr>
          <p:cNvSpPr txBox="1"/>
          <p:nvPr/>
        </p:nvSpPr>
        <p:spPr>
          <a:xfrm>
            <a:off x="5468548" y="6556095"/>
            <a:ext cx="6096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900" dirty="0"/>
              <a:t>8. International Scientific Association pf pre-biotics and probiotics ( SAPP)</a:t>
            </a:r>
          </a:p>
        </p:txBody>
      </p:sp>
    </p:spTree>
    <p:extLst>
      <p:ext uri="{BB962C8B-B14F-4D97-AF65-F5344CB8AC3E}">
        <p14:creationId xmlns:p14="http://schemas.microsoft.com/office/powerpoint/2010/main" val="38178732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200C8B5-FB5A-4F8B-A9BD-693C05141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F482327-2F40-0F0F-D3E1-6F3196234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4431792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Lactic Acid bacteria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EF155-F205-6808-13BF-7E9C854D8C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429615" cy="3931920"/>
          </a:xfrm>
        </p:spPr>
        <p:txBody>
          <a:bodyPr vert="horz" lIns="45720" tIns="45720" rIns="45720" bIns="45720" rtlCol="0">
            <a:normAutofit/>
          </a:bodyPr>
          <a:lstStyle/>
          <a:p>
            <a:r>
              <a:rPr lang="en-US" sz="1700" b="0" i="0" dirty="0">
                <a:effectLst/>
                <a:highlight>
                  <a:srgbClr val="FFFFFF"/>
                </a:highlight>
              </a:rPr>
              <a:t>Lactobacilli, along with species of </a:t>
            </a:r>
            <a:r>
              <a:rPr lang="en-US" sz="1700" b="0" i="1" dirty="0">
                <a:effectLst/>
                <a:highlight>
                  <a:srgbClr val="FFFFFF"/>
                </a:highlight>
              </a:rPr>
              <a:t>Bifidobacterium</a:t>
            </a:r>
            <a:r>
              <a:rPr lang="en-US" sz="1700" b="0" i="0" dirty="0">
                <a:effectLst/>
                <a:highlight>
                  <a:srgbClr val="FFFFFF"/>
                </a:highlight>
              </a:rPr>
              <a:t>, have historically been common probiotics.</a:t>
            </a:r>
          </a:p>
          <a:p>
            <a:r>
              <a:rPr lang="en-US" sz="1700" b="0" i="0" dirty="0">
                <a:effectLst/>
                <a:highlight>
                  <a:srgbClr val="FFFFFF"/>
                </a:highlight>
              </a:rPr>
              <a:t>Used in the process of food fermentation for thousands of years. </a:t>
            </a:r>
            <a:br>
              <a:rPr lang="en-US" sz="1700" b="0" i="0" dirty="0">
                <a:effectLst/>
                <a:highlight>
                  <a:srgbClr val="FFFFFF"/>
                </a:highlight>
              </a:rPr>
            </a:br>
            <a:endParaRPr lang="en-US" sz="1700" b="0" i="0" dirty="0">
              <a:effectLst/>
              <a:highlight>
                <a:srgbClr val="FFFFFF"/>
              </a:highlight>
            </a:endParaRPr>
          </a:p>
          <a:p>
            <a:r>
              <a:rPr lang="en-US" sz="1700" b="0" i="0" dirty="0">
                <a:effectLst/>
                <a:highlight>
                  <a:srgbClr val="FFFFFF"/>
                </a:highlight>
              </a:rPr>
              <a:t>In2020,genus </a:t>
            </a:r>
            <a:r>
              <a:rPr lang="en-US" sz="1700" b="1" i="1" dirty="0">
                <a:effectLst/>
                <a:highlight>
                  <a:srgbClr val="FFFFFF"/>
                </a:highlight>
              </a:rPr>
              <a:t>Lactobacillus</a:t>
            </a:r>
            <a:r>
              <a:rPr lang="en-US" sz="1700" b="0" i="0" dirty="0">
                <a:effectLst/>
                <a:highlight>
                  <a:srgbClr val="FFFFFF"/>
                </a:highlight>
              </a:rPr>
              <a:t> underwent a major restructuring to better address the wide diversity of microbes assigned to the genus. </a:t>
            </a:r>
          </a:p>
          <a:p>
            <a:r>
              <a:rPr lang="en-US" sz="1700" b="0" i="0" dirty="0">
                <a:effectLst/>
                <a:highlight>
                  <a:srgbClr val="FFFFFF"/>
                </a:highlight>
              </a:rPr>
              <a:t>Twenty-three new genera were defined, including some with well-studied probiotic species</a:t>
            </a:r>
            <a:endParaRPr lang="en-US" sz="1700" dirty="0"/>
          </a:p>
        </p:txBody>
      </p:sp>
      <p:pic>
        <p:nvPicPr>
          <p:cNvPr id="10" name="Content Placeholder 9" descr="Jars of food on a table&#10;&#10;Description automatically generated">
            <a:extLst>
              <a:ext uri="{FF2B5EF4-FFF2-40B4-BE49-F238E27FC236}">
                <a16:creationId xmlns:a16="http://schemas.microsoft.com/office/drawing/2014/main" id="{88CA1A13-C172-A030-3411-9927D5DF7CC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13666"/>
            <a:ext cx="5455921" cy="3630667"/>
          </a:xfrm>
          <a:prstGeom prst="rect">
            <a:avLst/>
          </a:prstGeom>
        </p:spPr>
      </p:pic>
      <p:pic>
        <p:nvPicPr>
          <p:cNvPr id="12" name="Picture 11" descr="A black and white logo&#10;&#10;Description automatically generated">
            <a:extLst>
              <a:ext uri="{FF2B5EF4-FFF2-40B4-BE49-F238E27FC236}">
                <a16:creationId xmlns:a16="http://schemas.microsoft.com/office/drawing/2014/main" id="{CCC741EE-E874-605F-18F3-B778162025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460" y="6011503"/>
            <a:ext cx="1193540" cy="84649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A096036-B3F0-8C2F-01E3-FFE77BDA727C}"/>
              </a:ext>
            </a:extLst>
          </p:cNvPr>
          <p:cNvSpPr txBox="1"/>
          <p:nvPr/>
        </p:nvSpPr>
        <p:spPr>
          <a:xfrm>
            <a:off x="190935" y="643475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1800" dirty="0">
                <a:hlinkClick r:id="rId4"/>
              </a:rPr>
              <a:t>English | World Gastroenterology Organisation</a:t>
            </a:r>
            <a:endParaRPr lang="en-ZA" sz="1800" dirty="0"/>
          </a:p>
        </p:txBody>
      </p:sp>
    </p:spTree>
    <p:extLst>
      <p:ext uri="{BB962C8B-B14F-4D97-AF65-F5344CB8AC3E}">
        <p14:creationId xmlns:p14="http://schemas.microsoft.com/office/powerpoint/2010/main" val="39728454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200C8B5-FB5A-4F8B-A9BD-693C05141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20F86D-0186-7F94-7C27-4D7113BBD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9F8A8C-F83A-68A8-A7F3-24387379EF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4129" y="2286000"/>
            <a:ext cx="3791711" cy="3931920"/>
          </a:xfrm>
        </p:spPr>
        <p:txBody>
          <a:bodyPr vert="horz" lIns="45720" tIns="45720" rIns="45720" bIns="45720" rtlCol="0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Names of Some Important Former Lactobacillus Probiotics Species</a:t>
            </a:r>
          </a:p>
        </p:txBody>
      </p:sp>
      <p:pic>
        <p:nvPicPr>
          <p:cNvPr id="6" name="Content Placeholder 5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1032C764-9B60-BAA4-0B1A-E0062C93F9A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75862"/>
            <a:ext cx="5455921" cy="5621572"/>
          </a:xfrm>
          <a:prstGeom prst="rect">
            <a:avLst/>
          </a:prstGeom>
        </p:spPr>
      </p:pic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09ECAFBB-1CE7-12C3-B293-75B1F320BA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0974" y="6204779"/>
            <a:ext cx="921026" cy="65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5787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12CDCD-6294-AA35-1CFB-7CB30D913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>
            <a:normAutofit/>
          </a:bodyPr>
          <a:lstStyle/>
          <a:p>
            <a:pPr algn="r"/>
            <a:r>
              <a:rPr lang="en-ZA" dirty="0">
                <a:solidFill>
                  <a:srgbClr val="FFFFFF"/>
                </a:solidFill>
              </a:rPr>
              <a:t>WGO Guidelines: Probiotic labelling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6F595-2C8A-8E9B-126E-663094F9E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1048" y="804333"/>
            <a:ext cx="6306003" cy="52493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ZA" b="0" i="0" dirty="0">
                <a:effectLst/>
                <a:latin typeface="+mj-lt"/>
              </a:rPr>
              <a:t>From a scientific perspective, suitable descriptions of a probiotic product as reflected on the label should include:</a:t>
            </a:r>
          </a:p>
          <a:p>
            <a:pPr marL="0" indent="0">
              <a:buNone/>
            </a:pPr>
            <a:endParaRPr lang="en-ZA" b="0" i="0" dirty="0">
              <a:effectLst/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ZA" b="0" i="0" dirty="0">
                <a:effectLst/>
                <a:latin typeface="+mj-lt"/>
              </a:rPr>
              <a:t>Genus, species (and subspecies, if applicable) identification, with nomenclature consistent with current scientifically recognized names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ZA" b="0" i="0" dirty="0">
                <a:effectLst/>
                <a:latin typeface="+mj-lt"/>
              </a:rPr>
              <a:t>Strain designation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ZA" b="0" i="0" dirty="0">
                <a:effectLst/>
                <a:latin typeface="+mj-lt"/>
              </a:rPr>
              <a:t>Viable count of each strain at the end of shelf-life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ZA" b="0" i="0" dirty="0">
                <a:effectLst/>
                <a:latin typeface="+mj-lt"/>
              </a:rPr>
              <a:t>Recommended storage conditions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ZA" b="0" i="0" dirty="0">
                <a:effectLst/>
                <a:latin typeface="+mj-lt"/>
              </a:rPr>
              <a:t>Recommended dose, which should be based on induction of the claimed physiological effect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ZA" b="0" i="0" dirty="0">
                <a:effectLst/>
                <a:latin typeface="+mj-lt"/>
              </a:rPr>
              <a:t>An accurate description of the physiological effect, as allowable by law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ZA" b="0" i="0" dirty="0">
                <a:effectLst/>
                <a:latin typeface="+mj-lt"/>
              </a:rPr>
              <a:t>Contact information for post-market surveillance</a:t>
            </a:r>
          </a:p>
          <a:p>
            <a:endParaRPr lang="en-ZA" dirty="0"/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C8E10589-0393-C947-D4B5-1041DD434A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460" y="6011503"/>
            <a:ext cx="1193540" cy="84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723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martArt Placeholder 1">
            <a:extLst>
              <a:ext uri="{FF2B5EF4-FFF2-40B4-BE49-F238E27FC236}">
                <a16:creationId xmlns:a16="http://schemas.microsoft.com/office/drawing/2014/main" id="{44953875-B1FF-41D0-9EC8-E19CFC6AD229}"/>
              </a:ext>
            </a:extLst>
          </p:cNvPr>
          <p:cNvSpPr>
            <a:spLocks noGrp="1"/>
          </p:cNvSpPr>
          <p:nvPr>
            <p:ph type="dgm" sz="quarter" idx="13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SmartArt Placeholder 2">
            <a:extLst>
              <a:ext uri="{FF2B5EF4-FFF2-40B4-BE49-F238E27FC236}">
                <a16:creationId xmlns:a16="http://schemas.microsoft.com/office/drawing/2014/main" id="{EA87F154-68DA-4CBA-ADB7-7E5F57A49670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/>
        <p:txBody>
          <a:bodyPr/>
          <a:lstStyle/>
          <a:p>
            <a:endParaRPr lang="en-ZA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052A7DE-6BCD-4D20-A8D1-1877EA265881}"/>
              </a:ext>
            </a:extLst>
          </p:cNvPr>
          <p:cNvGrpSpPr/>
          <p:nvPr/>
        </p:nvGrpSpPr>
        <p:grpSpPr>
          <a:xfrm>
            <a:off x="2559143" y="1669806"/>
            <a:ext cx="9244163" cy="3502677"/>
            <a:chOff x="1919357" y="1252354"/>
            <a:chExt cx="6933122" cy="2627008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7190B98-8F1C-49EC-AE83-31D5E1A6D6D9}"/>
                </a:ext>
              </a:extLst>
            </p:cNvPr>
            <p:cNvSpPr/>
            <p:nvPr/>
          </p:nvSpPr>
          <p:spPr>
            <a:xfrm>
              <a:off x="1919357" y="1252354"/>
              <a:ext cx="2577949" cy="1093675"/>
            </a:xfrm>
            <a:custGeom>
              <a:avLst/>
              <a:gdLst>
                <a:gd name="connsiteX0" fmla="*/ 0 w 2577949"/>
                <a:gd name="connsiteY0" fmla="*/ 0 h 1093675"/>
                <a:gd name="connsiteX1" fmla="*/ 2577949 w 2577949"/>
                <a:gd name="connsiteY1" fmla="*/ 0 h 1093675"/>
                <a:gd name="connsiteX2" fmla="*/ 2577949 w 2577949"/>
                <a:gd name="connsiteY2" fmla="*/ 1093675 h 1093675"/>
                <a:gd name="connsiteX3" fmla="*/ 0 w 2577949"/>
                <a:gd name="connsiteY3" fmla="*/ 1093675 h 1093675"/>
                <a:gd name="connsiteX4" fmla="*/ 0 w 2577949"/>
                <a:gd name="connsiteY4" fmla="*/ 0 h 1093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7949" h="1093675">
                  <a:moveTo>
                    <a:pt x="0" y="0"/>
                  </a:moveTo>
                  <a:lnTo>
                    <a:pt x="2577949" y="0"/>
                  </a:lnTo>
                  <a:lnTo>
                    <a:pt x="2577949" y="1093675"/>
                  </a:lnTo>
                  <a:lnTo>
                    <a:pt x="0" y="109367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defTabSz="711182"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b="1" dirty="0">
                  <a:solidFill>
                    <a:schemeClr val="accent2">
                      <a:lumMod val="50000"/>
                    </a:schemeClr>
                  </a:solidFill>
                  <a:latin typeface="+mj-lt"/>
                </a:rPr>
                <a:t>This presentation is intended to facilitate continuing medical education.</a:t>
              </a:r>
              <a:endParaRPr lang="en-US" sz="1600" b="1" dirty="0">
                <a:solidFill>
                  <a:schemeClr val="accent2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008646A-07ED-4D8A-9B7F-DE07F17DB00F}"/>
                </a:ext>
              </a:extLst>
            </p:cNvPr>
            <p:cNvSpPr/>
            <p:nvPr/>
          </p:nvSpPr>
          <p:spPr>
            <a:xfrm>
              <a:off x="6274530" y="1252354"/>
              <a:ext cx="2577949" cy="1093675"/>
            </a:xfrm>
            <a:custGeom>
              <a:avLst/>
              <a:gdLst>
                <a:gd name="connsiteX0" fmla="*/ 0 w 2577949"/>
                <a:gd name="connsiteY0" fmla="*/ 0 h 1093675"/>
                <a:gd name="connsiteX1" fmla="*/ 2577949 w 2577949"/>
                <a:gd name="connsiteY1" fmla="*/ 0 h 1093675"/>
                <a:gd name="connsiteX2" fmla="*/ 2577949 w 2577949"/>
                <a:gd name="connsiteY2" fmla="*/ 1093675 h 1093675"/>
                <a:gd name="connsiteX3" fmla="*/ 0 w 2577949"/>
                <a:gd name="connsiteY3" fmla="*/ 1093675 h 1093675"/>
                <a:gd name="connsiteX4" fmla="*/ 0 w 2577949"/>
                <a:gd name="connsiteY4" fmla="*/ 0 h 1093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7949" h="1093675">
                  <a:moveTo>
                    <a:pt x="0" y="0"/>
                  </a:moveTo>
                  <a:lnTo>
                    <a:pt x="2577949" y="0"/>
                  </a:lnTo>
                  <a:lnTo>
                    <a:pt x="2577949" y="1093675"/>
                  </a:lnTo>
                  <a:lnTo>
                    <a:pt x="0" y="109367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defTabSz="711182"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b="1" dirty="0">
                  <a:solidFill>
                    <a:schemeClr val="accent2">
                      <a:lumMod val="50000"/>
                    </a:schemeClr>
                  </a:solidFill>
                  <a:latin typeface="+mj-lt"/>
                </a:rPr>
                <a:t>The views expressed in this presentation are those of the presenters and do not necessarily reflect the views of Sanofi.</a:t>
              </a:r>
              <a:endParaRPr lang="en-US" sz="1600" b="1" dirty="0">
                <a:solidFill>
                  <a:schemeClr val="accent2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90D32FA-EBAB-4175-B856-CEB24BB1EC1D}"/>
                </a:ext>
              </a:extLst>
            </p:cNvPr>
            <p:cNvSpPr/>
            <p:nvPr/>
          </p:nvSpPr>
          <p:spPr>
            <a:xfrm>
              <a:off x="1919357" y="2766388"/>
              <a:ext cx="2577949" cy="1093675"/>
            </a:xfrm>
            <a:custGeom>
              <a:avLst/>
              <a:gdLst>
                <a:gd name="connsiteX0" fmla="*/ 0 w 2577949"/>
                <a:gd name="connsiteY0" fmla="*/ 0 h 1093675"/>
                <a:gd name="connsiteX1" fmla="*/ 2577949 w 2577949"/>
                <a:gd name="connsiteY1" fmla="*/ 0 h 1093675"/>
                <a:gd name="connsiteX2" fmla="*/ 2577949 w 2577949"/>
                <a:gd name="connsiteY2" fmla="*/ 1093675 h 1093675"/>
                <a:gd name="connsiteX3" fmla="*/ 0 w 2577949"/>
                <a:gd name="connsiteY3" fmla="*/ 1093675 h 1093675"/>
                <a:gd name="connsiteX4" fmla="*/ 0 w 2577949"/>
                <a:gd name="connsiteY4" fmla="*/ 0 h 1093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7949" h="1093675">
                  <a:moveTo>
                    <a:pt x="0" y="0"/>
                  </a:moveTo>
                  <a:lnTo>
                    <a:pt x="2577949" y="0"/>
                  </a:lnTo>
                  <a:lnTo>
                    <a:pt x="2577949" y="1093675"/>
                  </a:lnTo>
                  <a:lnTo>
                    <a:pt x="0" y="109367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defTabSz="711182"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b="1" dirty="0">
                  <a:solidFill>
                    <a:schemeClr val="accent2">
                      <a:lumMod val="50000"/>
                    </a:schemeClr>
                  </a:solidFill>
                  <a:latin typeface="+mj-lt"/>
                </a:rPr>
                <a:t>Sanofi does not recommend the use of its products in any manner inconsistent with that described in the local package insert. </a:t>
              </a:r>
              <a:endParaRPr lang="en-US" sz="1600" b="1" dirty="0">
                <a:solidFill>
                  <a:schemeClr val="accent2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C63D5D1-0F17-4064-B15D-27D58F7622A6}"/>
                </a:ext>
              </a:extLst>
            </p:cNvPr>
            <p:cNvSpPr/>
            <p:nvPr/>
          </p:nvSpPr>
          <p:spPr>
            <a:xfrm>
              <a:off x="6273743" y="2785687"/>
              <a:ext cx="2577949" cy="1093675"/>
            </a:xfrm>
            <a:custGeom>
              <a:avLst/>
              <a:gdLst>
                <a:gd name="connsiteX0" fmla="*/ 0 w 2577949"/>
                <a:gd name="connsiteY0" fmla="*/ 0 h 1093675"/>
                <a:gd name="connsiteX1" fmla="*/ 2577949 w 2577949"/>
                <a:gd name="connsiteY1" fmla="*/ 0 h 1093675"/>
                <a:gd name="connsiteX2" fmla="*/ 2577949 w 2577949"/>
                <a:gd name="connsiteY2" fmla="*/ 1093675 h 1093675"/>
                <a:gd name="connsiteX3" fmla="*/ 0 w 2577949"/>
                <a:gd name="connsiteY3" fmla="*/ 1093675 h 1093675"/>
                <a:gd name="connsiteX4" fmla="*/ 0 w 2577949"/>
                <a:gd name="connsiteY4" fmla="*/ 0 h 1093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7949" h="1093675">
                  <a:moveTo>
                    <a:pt x="0" y="0"/>
                  </a:moveTo>
                  <a:lnTo>
                    <a:pt x="2577949" y="0"/>
                  </a:lnTo>
                  <a:lnTo>
                    <a:pt x="2577949" y="1093675"/>
                  </a:lnTo>
                  <a:lnTo>
                    <a:pt x="0" y="109367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defTabSz="711182"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b="1" dirty="0">
                  <a:solidFill>
                    <a:schemeClr val="accent2">
                      <a:lumMod val="50000"/>
                    </a:schemeClr>
                  </a:solidFill>
                  <a:latin typeface="+mj-lt"/>
                </a:rPr>
                <a:t>Before using any product mentioned here-in please refer to the full local prescribing information.</a:t>
              </a:r>
              <a:endParaRPr lang="en-US" sz="1600" b="1" dirty="0">
                <a:solidFill>
                  <a:schemeClr val="accent2">
                    <a:lumMod val="50000"/>
                  </a:schemeClr>
                </a:solidFill>
                <a:latin typeface="+mj-lt"/>
              </a:endParaRP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EEBDD8CC-1023-4495-9742-2947D5D0A6FD}"/>
              </a:ext>
            </a:extLst>
          </p:cNvPr>
          <p:cNvSpPr/>
          <p:nvPr/>
        </p:nvSpPr>
        <p:spPr>
          <a:xfrm>
            <a:off x="202161" y="6021159"/>
            <a:ext cx="116723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16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For full prescribing information on any products mentioned in this presentation, refer to the Package Insert approved by the Regulatory Authority.  </a:t>
            </a:r>
          </a:p>
        </p:txBody>
      </p:sp>
      <p:sp>
        <p:nvSpPr>
          <p:cNvPr id="30" name="Title 4">
            <a:extLst>
              <a:ext uri="{FF2B5EF4-FFF2-40B4-BE49-F238E27FC236}">
                <a16:creationId xmlns:a16="http://schemas.microsoft.com/office/drawing/2014/main" id="{67B32DA5-3D14-4CD0-8215-2975A07BEF51}"/>
              </a:ext>
            </a:extLst>
          </p:cNvPr>
          <p:cNvSpPr txBox="1">
            <a:spLocks/>
          </p:cNvSpPr>
          <p:nvPr/>
        </p:nvSpPr>
        <p:spPr>
          <a:xfrm>
            <a:off x="4398654" y="693024"/>
            <a:ext cx="3394693" cy="931315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200" b="0" i="0" kern="12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en-GB" sz="2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DISCLAIMER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147591D-9563-4C4A-A80F-FF4AACFB2DBA}"/>
              </a:ext>
            </a:extLst>
          </p:cNvPr>
          <p:cNvCxnSpPr>
            <a:cxnSpLocks/>
          </p:cNvCxnSpPr>
          <p:nvPr/>
        </p:nvCxnSpPr>
        <p:spPr>
          <a:xfrm>
            <a:off x="202160" y="5776210"/>
            <a:ext cx="11600096" cy="71351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33166202-6D27-44D6-B9E0-BE1AA29191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87" y="1697533"/>
            <a:ext cx="1449936" cy="1439897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83B5B245-819B-47BA-9E55-014D24844B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18" y="1679606"/>
            <a:ext cx="1486031" cy="1475748"/>
          </a:xfrm>
          <a:prstGeom prst="rect">
            <a:avLst/>
          </a:prstGeom>
        </p:spPr>
      </p:pic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5E36FC75-9CB4-4C53-A3B8-A46FE67627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87" y="3731766"/>
            <a:ext cx="1449936" cy="1439903"/>
          </a:xfrm>
          <a:prstGeom prst="rect">
            <a:avLst/>
          </a:prstGeom>
        </p:spPr>
      </p:pic>
      <p:pic>
        <p:nvPicPr>
          <p:cNvPr id="32" name="Picture 31" descr="Icon&#10;&#10;Description automatically generated">
            <a:extLst>
              <a:ext uri="{FF2B5EF4-FFF2-40B4-BE49-F238E27FC236}">
                <a16:creationId xmlns:a16="http://schemas.microsoft.com/office/drawing/2014/main" id="{8E64114B-806F-4A02-BD8B-A5FE3ACAD2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77" y="3741771"/>
            <a:ext cx="1458111" cy="1448021"/>
          </a:xfrm>
          <a:prstGeom prst="rect">
            <a:avLst/>
          </a:prstGeom>
        </p:spPr>
      </p:pic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3CDB1EBD-DE21-8217-F4AE-F439109C14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9130" y="6231841"/>
            <a:ext cx="882869" cy="62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57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3509A-C2C4-EF17-E4A2-0782B2E99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Probiotic Qualities</a:t>
            </a:r>
          </a:p>
        </p:txBody>
      </p:sp>
      <p:pic>
        <p:nvPicPr>
          <p:cNvPr id="5" name="Content Placeholder 4" descr="A close-up of a red bacteria&#10;&#10;Description automatically generated">
            <a:extLst>
              <a:ext uri="{FF2B5EF4-FFF2-40B4-BE49-F238E27FC236}">
                <a16:creationId xmlns:a16="http://schemas.microsoft.com/office/drawing/2014/main" id="{C5C37E9B-7FAF-6EAE-E98E-6DC6BEA48B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340" y="1687410"/>
            <a:ext cx="7185804" cy="4781827"/>
          </a:xfrm>
        </p:spPr>
      </p:pic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282F8981-4963-272D-E771-574235E89F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460" y="6011503"/>
            <a:ext cx="1193540" cy="84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9347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61657BD-3333-446A-A16A-CBDC77C8E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ZA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CAFF06-4D3A-42A5-8614-B1FA47EA0F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10905066" cy="5571066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diagram of a microbe&#10;&#10;Description automatically generated">
            <a:extLst>
              <a:ext uri="{FF2B5EF4-FFF2-40B4-BE49-F238E27FC236}">
                <a16:creationId xmlns:a16="http://schemas.microsoft.com/office/drawing/2014/main" id="{CC8DB53F-0D69-D867-78CB-91597F65BC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459" y="804334"/>
            <a:ext cx="8107078" cy="4944460"/>
          </a:xfrm>
          <a:prstGeom prst="rect">
            <a:avLst/>
          </a:prstGeom>
        </p:spPr>
      </p:pic>
      <p:sp>
        <p:nvSpPr>
          <p:cNvPr id="8" name="Date Placeholder 14">
            <a:extLst>
              <a:ext uri="{FF2B5EF4-FFF2-40B4-BE49-F238E27FC236}">
                <a16:creationId xmlns:a16="http://schemas.microsoft.com/office/drawing/2014/main" id="{4896B2FE-1E63-607E-B8FB-CBE8729E1E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667" y="6498950"/>
            <a:ext cx="3921583" cy="27432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1050" dirty="0"/>
              <a:t>4. Mary Ellen Sanders et al. Shared mechanisms among probiotic taxa: Implications of probiotics claims.  Current Opinion in biotechnology vol 49, feb 2018. P207 - 226</a:t>
            </a:r>
          </a:p>
        </p:txBody>
      </p:sp>
      <p:pic>
        <p:nvPicPr>
          <p:cNvPr id="9" name="Picture 8" descr="A black and white logo&#10;&#10;Description automatically generated">
            <a:extLst>
              <a:ext uri="{FF2B5EF4-FFF2-40B4-BE49-F238E27FC236}">
                <a16:creationId xmlns:a16="http://schemas.microsoft.com/office/drawing/2014/main" id="{37692192-86F7-9E26-3C35-D16CBFB8B1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1763" y="6011503"/>
            <a:ext cx="1193540" cy="84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5672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61657BD-3333-446A-A16A-CBDC77C8E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ZA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CAFF06-4D3A-42A5-8614-B1FA47EA0F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10905066" cy="5571066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diagram of a cell structure&#10;&#10;Description automatically generated">
            <a:extLst>
              <a:ext uri="{FF2B5EF4-FFF2-40B4-BE49-F238E27FC236}">
                <a16:creationId xmlns:a16="http://schemas.microsoft.com/office/drawing/2014/main" id="{358529B9-23F2-9E58-4100-3B57CDEAF6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444" y="804333"/>
            <a:ext cx="6999108" cy="5249331"/>
          </a:xfrm>
          <a:prstGeom prst="rect">
            <a:avLst/>
          </a:prstGeom>
        </p:spPr>
      </p:pic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C590C027-FAD4-3F48-2736-F92F468FF2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460" y="6011503"/>
            <a:ext cx="1193540" cy="84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6685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 of probiotics and probiotics cells&#10;&#10;Description automatically generated">
            <a:extLst>
              <a:ext uri="{FF2B5EF4-FFF2-40B4-BE49-F238E27FC236}">
                <a16:creationId xmlns:a16="http://schemas.microsoft.com/office/drawing/2014/main" id="{98AB41DB-4ED4-A973-D3C3-0BCF49C3FD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535" y="948712"/>
            <a:ext cx="6401623" cy="524933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58C6516-60CD-98F9-093A-A211BFD3A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44" y="548637"/>
            <a:ext cx="9720072" cy="1499616"/>
          </a:xfrm>
        </p:spPr>
        <p:txBody>
          <a:bodyPr/>
          <a:lstStyle/>
          <a:p>
            <a:r>
              <a:rPr lang="en-ZA" dirty="0"/>
              <a:t>Mechanism of Action</a:t>
            </a:r>
            <a:br>
              <a:rPr lang="en-ZA" dirty="0"/>
            </a:br>
            <a:endParaRPr lang="en-Z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6846047-80FB-A550-BA96-09F9919128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3086E4D9-C48B-651F-B358-C9699B607C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460" y="6011503"/>
            <a:ext cx="1193540" cy="84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1688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7422F06-6017-4361-8872-E0E2CEB20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81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BB1EC5-D0A3-40EE-B88F-E1F94F144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3415612" cy="5571066"/>
          </a:xfrm>
        </p:spPr>
        <p:txBody>
          <a:bodyPr>
            <a:normAutofit/>
          </a:bodyPr>
          <a:lstStyle/>
          <a:p>
            <a:r>
              <a:rPr lang="en-ZA" dirty="0">
                <a:solidFill>
                  <a:srgbClr val="FFFFFF"/>
                </a:solidFill>
              </a:rPr>
              <a:t>Shared Mechanism of Action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2477B60-A292-9DE0-7978-B2092B50CF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4200384"/>
              </p:ext>
            </p:extLst>
          </p:nvPr>
        </p:nvGraphicFramePr>
        <p:xfrm>
          <a:off x="5009322" y="206735"/>
          <a:ext cx="7259541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14">
            <a:extLst>
              <a:ext uri="{FF2B5EF4-FFF2-40B4-BE49-F238E27FC236}">
                <a16:creationId xmlns:a16="http://schemas.microsoft.com/office/drawing/2014/main" id="{27F2E4EF-3352-E064-F7B2-5F90C1B2EF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48199" y="6583680"/>
            <a:ext cx="3921583" cy="274320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/>
              <a:t>4. Mary Ellen Sanders et al. Shared mechanisms among probiotic taxa: Implications of probiotics claims.  Current Opinion in biotechnology vol 49, feb 2018. P207 - 226</a:t>
            </a:r>
          </a:p>
        </p:txBody>
      </p:sp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9E1F0DDD-F7FF-56DB-AC93-E78DDDF945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460" y="6011503"/>
            <a:ext cx="1193540" cy="84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3479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200C8B5-FB5A-4F8B-A9BD-693C05141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81AEB8A9-B768-4E30-BA55-D919E6687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001" y="-2"/>
            <a:ext cx="4069936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2AFAF9-9DFB-7679-EF91-806C869C3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39" y="640080"/>
            <a:ext cx="3429855" cy="56132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Beneficial Effects of Probiotics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4A720-470E-739A-2EFD-B1B492A371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99818" y="640080"/>
            <a:ext cx="7172138" cy="3745107"/>
          </a:xfrm>
        </p:spPr>
        <p:txBody>
          <a:bodyPr vert="horz" lIns="45720" tIns="45720" rIns="45720" bIns="45720" rtlCol="0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Immunomodulatory</a:t>
            </a:r>
          </a:p>
          <a:p>
            <a:pPr marL="630936" lvl="1" indent="-457200">
              <a:buFont typeface="+mj-lt"/>
              <a:buAutoNum type="arabicPeriod"/>
            </a:pPr>
            <a:r>
              <a:rPr lang="en-US" dirty="0"/>
              <a:t>Decreasing allergies, Inflammatory Bowel disease and auto-immune disease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Metabolic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Anti-inflammatory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Competitive Exclusion of pathogens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Enhancement of intestinal barrier function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Normalization of perturbed microbiota</a:t>
            </a:r>
          </a:p>
        </p:txBody>
      </p:sp>
      <p:pic>
        <p:nvPicPr>
          <p:cNvPr id="6" name="Content Placeholder 5" descr="A drawing of a large intestine&#10;&#10;Description automatically generated">
            <a:extLst>
              <a:ext uri="{FF2B5EF4-FFF2-40B4-BE49-F238E27FC236}">
                <a16:creationId xmlns:a16="http://schemas.microsoft.com/office/drawing/2014/main" id="{09E2C353-DFCA-BC70-867B-1EAF44763AA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84" y="4553084"/>
            <a:ext cx="4390817" cy="1685977"/>
          </a:xfrm>
          <a:prstGeom prst="rect">
            <a:avLst/>
          </a:prstGeom>
        </p:spPr>
      </p:pic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0A8134BA-F998-C126-2043-BE6B992C31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460" y="6011503"/>
            <a:ext cx="1193540" cy="8464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1FF432F-E076-0A17-76DE-33D3AE2F9010}"/>
              </a:ext>
            </a:extLst>
          </p:cNvPr>
          <p:cNvSpPr txBox="1"/>
          <p:nvPr/>
        </p:nvSpPr>
        <p:spPr>
          <a:xfrm>
            <a:off x="4402698" y="6434751"/>
            <a:ext cx="745873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1100" dirty="0"/>
              <a:t>Alessandra Vecchione et al. Compostional Quality and Potential Gastrointestinal Behaviour of Probiotic Products Commercialized in Italy. Frontiers in Medicine. March 2018, vol 5, article 59 accessed at www.frontiersin.org </a:t>
            </a:r>
          </a:p>
        </p:txBody>
      </p:sp>
    </p:spTree>
    <p:extLst>
      <p:ext uri="{BB962C8B-B14F-4D97-AF65-F5344CB8AC3E}">
        <p14:creationId xmlns:p14="http://schemas.microsoft.com/office/powerpoint/2010/main" val="2814642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8999D-A4B2-017E-B352-76F6050C6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en-ZA" sz="3100" dirty="0"/>
              <a:t>Genus, species identification, with nomenclature consistent with current scientifically recognized names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0DCA0-7E6D-50FE-A909-7F731FA1D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8" cy="4023360"/>
          </a:xfrm>
        </p:spPr>
        <p:txBody>
          <a:bodyPr>
            <a:normAutofit/>
          </a:bodyPr>
          <a:lstStyle/>
          <a:p>
            <a:r>
              <a:rPr lang="en-GB" sz="1700" b="0" i="0" dirty="0">
                <a:effectLst/>
                <a:latin typeface="ElsevierGulliver"/>
              </a:rPr>
              <a:t>The classification and identification of a probiotic strain may give a strong indication of its typical habitat and origin. </a:t>
            </a:r>
          </a:p>
          <a:p>
            <a:r>
              <a:rPr lang="en-GB" sz="1700" b="0" i="0" dirty="0">
                <a:effectLst/>
                <a:latin typeface="ElsevierGulliver"/>
              </a:rPr>
              <a:t>The species, or even genus name, may also indicate the strain’s safety and technical applicability for use in probiotic products. </a:t>
            </a:r>
          </a:p>
          <a:p>
            <a:r>
              <a:rPr lang="en-GB" sz="1700" b="0" i="0" dirty="0">
                <a:effectLst/>
                <a:latin typeface="ElsevierGulliver"/>
              </a:rPr>
              <a:t>Molecular typing methods such:</a:t>
            </a:r>
          </a:p>
          <a:p>
            <a:pPr lvl="1"/>
            <a:r>
              <a:rPr lang="en-GB" sz="1700" b="0" i="0" dirty="0">
                <a:effectLst/>
                <a:latin typeface="ElsevierGulliver"/>
              </a:rPr>
              <a:t>as pulsed-field gel electrophoresis,</a:t>
            </a:r>
          </a:p>
          <a:p>
            <a:pPr lvl="1"/>
            <a:r>
              <a:rPr lang="en-GB" sz="1700" b="0" i="0" dirty="0">
                <a:effectLst/>
                <a:latin typeface="ElsevierGulliver"/>
              </a:rPr>
              <a:t> repetitive </a:t>
            </a:r>
            <a:r>
              <a:rPr lang="en-GB" sz="1700" b="0" i="0" dirty="0">
                <a:effectLst/>
                <a:latin typeface="ElsevierGulliver"/>
                <a:hlinkClick r:id="rId2" tooltip="Learn more about polymerase chain reaction from ScienceDirect's AI-generated Topic Pages"/>
              </a:rPr>
              <a:t>polymerase chain reaction</a:t>
            </a:r>
            <a:r>
              <a:rPr lang="en-GB" sz="1700" b="0" i="0" dirty="0">
                <a:effectLst/>
                <a:latin typeface="ElsevierGulliver"/>
              </a:rPr>
              <a:t>, </a:t>
            </a:r>
          </a:p>
          <a:p>
            <a:pPr lvl="1"/>
            <a:r>
              <a:rPr lang="en-GB" sz="1700" b="0" i="0" dirty="0">
                <a:effectLst/>
                <a:latin typeface="ElsevierGulliver"/>
              </a:rPr>
              <a:t>and restriction fragment length polymorphism </a:t>
            </a:r>
          </a:p>
          <a:p>
            <a:pPr marL="128016" lvl="1" indent="0">
              <a:buNone/>
            </a:pPr>
            <a:r>
              <a:rPr lang="en-GB" sz="1700" b="0" i="0" dirty="0">
                <a:effectLst/>
                <a:latin typeface="ElsevierGulliver"/>
              </a:rPr>
              <a:t>are extremely valuable for specific characterization and detection of such strains selected for application as probiotics.</a:t>
            </a:r>
            <a:endParaRPr lang="en-ZA" sz="1700" dirty="0"/>
          </a:p>
        </p:txBody>
      </p:sp>
      <p:pic>
        <p:nvPicPr>
          <p:cNvPr id="5" name="Picture 4" descr="Molecules">
            <a:extLst>
              <a:ext uri="{FF2B5EF4-FFF2-40B4-BE49-F238E27FC236}">
                <a16:creationId xmlns:a16="http://schemas.microsoft.com/office/drawing/2014/main" id="{246E6DC8-107E-A0B6-2EF9-67F045FCEC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731" r="18109" b="-1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0C219808-0ECB-140B-B5DD-1EA970D09C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460" y="6011493"/>
            <a:ext cx="1193540" cy="84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0029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5216A-8C68-95F3-EB45-981A3D2EA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Probiotic Nomenclature -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9B169-6E23-32C4-48E7-42D316ECDB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ZA" dirty="0"/>
              <a:t>Probiotic strains are identified by genus, species and alphanumeric designation</a:t>
            </a:r>
          </a:p>
          <a:p>
            <a:endParaRPr lang="en-ZA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9001E7B-4D8C-5DB3-A911-1A7280CFAC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8545114"/>
              </p:ext>
            </p:extLst>
          </p:nvPr>
        </p:nvGraphicFramePr>
        <p:xfrm>
          <a:off x="1278385" y="3249801"/>
          <a:ext cx="8708995" cy="1863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2599">
                  <a:extLst>
                    <a:ext uri="{9D8B030D-6E8A-4147-A177-3AD203B41FA5}">
                      <a16:colId xmlns:a16="http://schemas.microsoft.com/office/drawing/2014/main" val="851939457"/>
                    </a:ext>
                  </a:extLst>
                </a:gridCol>
                <a:gridCol w="2968198">
                  <a:extLst>
                    <a:ext uri="{9D8B030D-6E8A-4147-A177-3AD203B41FA5}">
                      <a16:colId xmlns:a16="http://schemas.microsoft.com/office/drawing/2014/main" val="500222"/>
                    </a:ext>
                  </a:extLst>
                </a:gridCol>
                <a:gridCol w="2968198">
                  <a:extLst>
                    <a:ext uri="{9D8B030D-6E8A-4147-A177-3AD203B41FA5}">
                      <a16:colId xmlns:a16="http://schemas.microsoft.com/office/drawing/2014/main" val="4013839851"/>
                    </a:ext>
                  </a:extLst>
                </a:gridCol>
              </a:tblGrid>
              <a:tr h="621246">
                <a:tc>
                  <a:txBody>
                    <a:bodyPr/>
                    <a:lstStyle/>
                    <a:p>
                      <a:r>
                        <a:rPr lang="en-ZA" sz="2400" dirty="0"/>
                        <a:t>Genus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400" dirty="0"/>
                        <a:t>Species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400" dirty="0"/>
                        <a:t>Strain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9882880"/>
                  </a:ext>
                </a:extLst>
              </a:tr>
              <a:tr h="621246">
                <a:tc>
                  <a:txBody>
                    <a:bodyPr/>
                    <a:lstStyle/>
                    <a:p>
                      <a:r>
                        <a:rPr lang="en-ZA" sz="2400" dirty="0"/>
                        <a:t>Lactobacillus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400" dirty="0"/>
                        <a:t>rhamnosus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400" dirty="0"/>
                        <a:t>GG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741470"/>
                  </a:ext>
                </a:extLst>
              </a:tr>
              <a:tr h="621246">
                <a:tc>
                  <a:txBody>
                    <a:bodyPr/>
                    <a:lstStyle/>
                    <a:p>
                      <a:r>
                        <a:rPr lang="en-ZA" sz="2400" dirty="0"/>
                        <a:t>Lactobacillus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400" dirty="0"/>
                        <a:t>casei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400" dirty="0"/>
                        <a:t>DN-144 001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2220080"/>
                  </a:ext>
                </a:extLst>
              </a:tr>
            </a:tbl>
          </a:graphicData>
        </a:graphic>
      </p:graphicFrame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9AE9801D-B944-8566-9132-218D92960D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460" y="6011503"/>
            <a:ext cx="1193540" cy="84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4391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BE194971-2F2D-44B0-8AE6-FF2DCCEE0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ZA" dirty="0"/>
          </a:p>
        </p:txBody>
      </p:sp>
      <p:sp>
        <p:nvSpPr>
          <p:cNvPr id="42" name="Oval 5">
            <a:extLst>
              <a:ext uri="{FF2B5EF4-FFF2-40B4-BE49-F238E27FC236}">
                <a16:creationId xmlns:a16="http://schemas.microsoft.com/office/drawing/2014/main" id="{1FF9A61E-EB11-4C46-82E1-3E00A3B4B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ZA" dirty="0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E564EB3-35F2-4EFF-87DC-642DC0205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62AE8E50-35D4-4D5A-A4BB-168CBB027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Freeform 16">
            <a:extLst>
              <a:ext uri="{FF2B5EF4-FFF2-40B4-BE49-F238E27FC236}">
                <a16:creationId xmlns:a16="http://schemas.microsoft.com/office/drawing/2014/main" id="{C37D1D6D-17D8-4296-B000-665D1892D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0396" y="1276539"/>
            <a:ext cx="5570417" cy="4304276"/>
          </a:xfrm>
          <a:custGeom>
            <a:avLst/>
            <a:gdLst>
              <a:gd name="connsiteX0" fmla="*/ 4985599 w 5593163"/>
              <a:gd name="connsiteY0" fmla="*/ 636203 h 4305008"/>
              <a:gd name="connsiteX1" fmla="*/ 5528908 w 5593163"/>
              <a:gd name="connsiteY1" fmla="*/ 1181049 h 4305008"/>
              <a:gd name="connsiteX2" fmla="*/ 4985599 w 5593163"/>
              <a:gd name="connsiteY2" fmla="*/ 636203 h 4305008"/>
              <a:gd name="connsiteX3" fmla="*/ 4985599 w 5593163"/>
              <a:gd name="connsiteY3" fmla="*/ 2333028 h 4305008"/>
              <a:gd name="connsiteX4" fmla="*/ 5528908 w 5593163"/>
              <a:gd name="connsiteY4" fmla="*/ 2877874 h 4305008"/>
              <a:gd name="connsiteX5" fmla="*/ 4985599 w 5593163"/>
              <a:gd name="connsiteY5" fmla="*/ 2333028 h 4305008"/>
              <a:gd name="connsiteX6" fmla="*/ 4985597 w 5593163"/>
              <a:gd name="connsiteY6" fmla="*/ 2034258 h 4305008"/>
              <a:gd name="connsiteX7" fmla="*/ 5528906 w 5593163"/>
              <a:gd name="connsiteY7" fmla="*/ 1493690 h 4305008"/>
              <a:gd name="connsiteX8" fmla="*/ 4985597 w 5593163"/>
              <a:gd name="connsiteY8" fmla="*/ 2034258 h 4305008"/>
              <a:gd name="connsiteX9" fmla="*/ 4985597 w 5593163"/>
              <a:gd name="connsiteY9" fmla="*/ 3731083 h 4305008"/>
              <a:gd name="connsiteX10" fmla="*/ 5528906 w 5593163"/>
              <a:gd name="connsiteY10" fmla="*/ 3190516 h 4305008"/>
              <a:gd name="connsiteX11" fmla="*/ 4985597 w 5593163"/>
              <a:gd name="connsiteY11" fmla="*/ 3731083 h 4305008"/>
              <a:gd name="connsiteX12" fmla="*/ 4842232 w 5593163"/>
              <a:gd name="connsiteY12" fmla="*/ 503273 h 4305008"/>
              <a:gd name="connsiteX13" fmla="*/ 4842826 w 5593163"/>
              <a:gd name="connsiteY13" fmla="*/ 491833 h 4305008"/>
              <a:gd name="connsiteX14" fmla="*/ 4843324 w 5593163"/>
              <a:gd name="connsiteY14" fmla="*/ 491866 h 4305008"/>
              <a:gd name="connsiteX15" fmla="*/ 4843350 w 5593163"/>
              <a:gd name="connsiteY15" fmla="*/ 491372 h 4305008"/>
              <a:gd name="connsiteX16" fmla="*/ 4860437 w 5593163"/>
              <a:gd name="connsiteY16" fmla="*/ 492995 h 4305008"/>
              <a:gd name="connsiteX17" fmla="*/ 4955899 w 5593163"/>
              <a:gd name="connsiteY17" fmla="*/ 502060 h 4305008"/>
              <a:gd name="connsiteX18" fmla="*/ 4972112 w 5593163"/>
              <a:gd name="connsiteY18" fmla="*/ 503599 h 4305008"/>
              <a:gd name="connsiteX19" fmla="*/ 4972229 w 5593163"/>
              <a:gd name="connsiteY19" fmla="*/ 504747 h 4305008"/>
              <a:gd name="connsiteX20" fmla="*/ 5583809 w 5593163"/>
              <a:gd name="connsiteY20" fmla="*/ 948988 h 4305008"/>
              <a:gd name="connsiteX21" fmla="*/ 5593163 w 5593163"/>
              <a:gd name="connsiteY21" fmla="*/ 971822 h 4305008"/>
              <a:gd name="connsiteX22" fmla="*/ 5593163 w 5593163"/>
              <a:gd name="connsiteY22" fmla="*/ 1318474 h 4305008"/>
              <a:gd name="connsiteX23" fmla="*/ 5558612 w 5593163"/>
              <a:gd name="connsiteY23" fmla="*/ 1315193 h 4305008"/>
              <a:gd name="connsiteX24" fmla="*/ 5542395 w 5593163"/>
              <a:gd name="connsiteY24" fmla="*/ 1313653 h 4305008"/>
              <a:gd name="connsiteX25" fmla="*/ 5542279 w 5593163"/>
              <a:gd name="connsiteY25" fmla="*/ 1312505 h 4305008"/>
              <a:gd name="connsiteX26" fmla="*/ 4852114 w 5593163"/>
              <a:gd name="connsiteY26" fmla="*/ 619464 h 4305008"/>
              <a:gd name="connsiteX27" fmla="*/ 4851608 w 5593163"/>
              <a:gd name="connsiteY27" fmla="*/ 619401 h 4305008"/>
              <a:gd name="connsiteX28" fmla="*/ 4851070 w 5593163"/>
              <a:gd name="connsiteY28" fmla="*/ 612725 h 4305008"/>
              <a:gd name="connsiteX29" fmla="*/ 4843603 w 5593163"/>
              <a:gd name="connsiteY29" fmla="*/ 520249 h 4305008"/>
              <a:gd name="connsiteX30" fmla="*/ 4842232 w 5593163"/>
              <a:gd name="connsiteY30" fmla="*/ 503273 h 4305008"/>
              <a:gd name="connsiteX31" fmla="*/ 4842232 w 5593163"/>
              <a:gd name="connsiteY31" fmla="*/ 2200098 h 4305008"/>
              <a:gd name="connsiteX32" fmla="*/ 4842826 w 5593163"/>
              <a:gd name="connsiteY32" fmla="*/ 2188658 h 4305008"/>
              <a:gd name="connsiteX33" fmla="*/ 4843324 w 5593163"/>
              <a:gd name="connsiteY33" fmla="*/ 2188691 h 4305008"/>
              <a:gd name="connsiteX34" fmla="*/ 4843350 w 5593163"/>
              <a:gd name="connsiteY34" fmla="*/ 2188197 h 4305008"/>
              <a:gd name="connsiteX35" fmla="*/ 4860437 w 5593163"/>
              <a:gd name="connsiteY35" fmla="*/ 2189820 h 4305008"/>
              <a:gd name="connsiteX36" fmla="*/ 4955899 w 5593163"/>
              <a:gd name="connsiteY36" fmla="*/ 2198885 h 4305008"/>
              <a:gd name="connsiteX37" fmla="*/ 4972112 w 5593163"/>
              <a:gd name="connsiteY37" fmla="*/ 2200424 h 4305008"/>
              <a:gd name="connsiteX38" fmla="*/ 4972229 w 5593163"/>
              <a:gd name="connsiteY38" fmla="*/ 2201572 h 4305008"/>
              <a:gd name="connsiteX39" fmla="*/ 5583809 w 5593163"/>
              <a:gd name="connsiteY39" fmla="*/ 2645813 h 4305008"/>
              <a:gd name="connsiteX40" fmla="*/ 5593163 w 5593163"/>
              <a:gd name="connsiteY40" fmla="*/ 2668647 h 4305008"/>
              <a:gd name="connsiteX41" fmla="*/ 5593163 w 5593163"/>
              <a:gd name="connsiteY41" fmla="*/ 3015299 h 4305008"/>
              <a:gd name="connsiteX42" fmla="*/ 5558612 w 5593163"/>
              <a:gd name="connsiteY42" fmla="*/ 3012018 h 4305008"/>
              <a:gd name="connsiteX43" fmla="*/ 5542395 w 5593163"/>
              <a:gd name="connsiteY43" fmla="*/ 3010478 h 4305008"/>
              <a:gd name="connsiteX44" fmla="*/ 5542279 w 5593163"/>
              <a:gd name="connsiteY44" fmla="*/ 3009330 h 4305008"/>
              <a:gd name="connsiteX45" fmla="*/ 4852114 w 5593163"/>
              <a:gd name="connsiteY45" fmla="*/ 2316289 h 4305008"/>
              <a:gd name="connsiteX46" fmla="*/ 4851608 w 5593163"/>
              <a:gd name="connsiteY46" fmla="*/ 2316226 h 4305008"/>
              <a:gd name="connsiteX47" fmla="*/ 4851070 w 5593163"/>
              <a:gd name="connsiteY47" fmla="*/ 2309550 h 4305008"/>
              <a:gd name="connsiteX48" fmla="*/ 4843603 w 5593163"/>
              <a:gd name="connsiteY48" fmla="*/ 2217074 h 4305008"/>
              <a:gd name="connsiteX49" fmla="*/ 4842232 w 5593163"/>
              <a:gd name="connsiteY49" fmla="*/ 2200098 h 4305008"/>
              <a:gd name="connsiteX50" fmla="*/ 4842232 w 5593163"/>
              <a:gd name="connsiteY50" fmla="*/ 3896923 h 4305008"/>
              <a:gd name="connsiteX51" fmla="*/ 4842826 w 5593163"/>
              <a:gd name="connsiteY51" fmla="*/ 3885483 h 4305008"/>
              <a:gd name="connsiteX52" fmla="*/ 4843324 w 5593163"/>
              <a:gd name="connsiteY52" fmla="*/ 3885516 h 4305008"/>
              <a:gd name="connsiteX53" fmla="*/ 4843350 w 5593163"/>
              <a:gd name="connsiteY53" fmla="*/ 3885022 h 4305008"/>
              <a:gd name="connsiteX54" fmla="*/ 4860437 w 5593163"/>
              <a:gd name="connsiteY54" fmla="*/ 3886645 h 4305008"/>
              <a:gd name="connsiteX55" fmla="*/ 4955899 w 5593163"/>
              <a:gd name="connsiteY55" fmla="*/ 3895710 h 4305008"/>
              <a:gd name="connsiteX56" fmla="*/ 4972112 w 5593163"/>
              <a:gd name="connsiteY56" fmla="*/ 3897249 h 4305008"/>
              <a:gd name="connsiteX57" fmla="*/ 4972229 w 5593163"/>
              <a:gd name="connsiteY57" fmla="*/ 3898397 h 4305008"/>
              <a:gd name="connsiteX58" fmla="*/ 5532481 w 5593163"/>
              <a:gd name="connsiteY58" fmla="*/ 4255797 h 4305008"/>
              <a:gd name="connsiteX59" fmla="*/ 5560926 w 5593163"/>
              <a:gd name="connsiteY59" fmla="*/ 4305008 h 4305008"/>
              <a:gd name="connsiteX60" fmla="*/ 5409877 w 5593163"/>
              <a:gd name="connsiteY60" fmla="*/ 4305008 h 4305008"/>
              <a:gd name="connsiteX61" fmla="*/ 5357754 w 5593163"/>
              <a:gd name="connsiteY61" fmla="*/ 4241205 h 4305008"/>
              <a:gd name="connsiteX62" fmla="*/ 4985599 w 5593163"/>
              <a:gd name="connsiteY62" fmla="*/ 4029853 h 4305008"/>
              <a:gd name="connsiteX63" fmla="*/ 5084780 w 5593163"/>
              <a:gd name="connsiteY63" fmla="*/ 4271827 h 4305008"/>
              <a:gd name="connsiteX64" fmla="*/ 5111462 w 5593163"/>
              <a:gd name="connsiteY64" fmla="*/ 4305008 h 4305008"/>
              <a:gd name="connsiteX65" fmla="*/ 4957353 w 5593163"/>
              <a:gd name="connsiteY65" fmla="*/ 4305008 h 4305008"/>
              <a:gd name="connsiteX66" fmla="*/ 4927231 w 5593163"/>
              <a:gd name="connsiteY66" fmla="*/ 4254710 h 4305008"/>
              <a:gd name="connsiteX67" fmla="*/ 4852114 w 5593163"/>
              <a:gd name="connsiteY67" fmla="*/ 4013114 h 4305008"/>
              <a:gd name="connsiteX68" fmla="*/ 4851608 w 5593163"/>
              <a:gd name="connsiteY68" fmla="*/ 4013051 h 4305008"/>
              <a:gd name="connsiteX69" fmla="*/ 4851070 w 5593163"/>
              <a:gd name="connsiteY69" fmla="*/ 4006375 h 4305008"/>
              <a:gd name="connsiteX70" fmla="*/ 4843603 w 5593163"/>
              <a:gd name="connsiteY70" fmla="*/ 3913899 h 4305008"/>
              <a:gd name="connsiteX71" fmla="*/ 4842232 w 5593163"/>
              <a:gd name="connsiteY71" fmla="*/ 3896923 h 4305008"/>
              <a:gd name="connsiteX72" fmla="*/ 4842230 w 5593163"/>
              <a:gd name="connsiteY72" fmla="*/ 469318 h 4305008"/>
              <a:gd name="connsiteX73" fmla="*/ 4843601 w 5593163"/>
              <a:gd name="connsiteY73" fmla="*/ 452471 h 4305008"/>
              <a:gd name="connsiteX74" fmla="*/ 4851065 w 5593163"/>
              <a:gd name="connsiteY74" fmla="*/ 360740 h 4305008"/>
              <a:gd name="connsiteX75" fmla="*/ 4851605 w 5593163"/>
              <a:gd name="connsiteY75" fmla="*/ 354103 h 4305008"/>
              <a:gd name="connsiteX76" fmla="*/ 4852110 w 5593163"/>
              <a:gd name="connsiteY76" fmla="*/ 354040 h 4305008"/>
              <a:gd name="connsiteX77" fmla="*/ 4936323 w 5593163"/>
              <a:gd name="connsiteY77" fmla="*/ 96778 h 4305008"/>
              <a:gd name="connsiteX78" fmla="*/ 4998957 w 5593163"/>
              <a:gd name="connsiteY78" fmla="*/ 0 h 4305008"/>
              <a:gd name="connsiteX79" fmla="*/ 5167333 w 5593163"/>
              <a:gd name="connsiteY79" fmla="*/ 0 h 4305008"/>
              <a:gd name="connsiteX80" fmla="*/ 5099105 w 5593163"/>
              <a:gd name="connsiteY80" fmla="*/ 76659 h 4305008"/>
              <a:gd name="connsiteX81" fmla="*/ 4985597 w 5593163"/>
              <a:gd name="connsiteY81" fmla="*/ 337433 h 4305008"/>
              <a:gd name="connsiteX82" fmla="*/ 5424571 w 5593163"/>
              <a:gd name="connsiteY82" fmla="*/ 44350 h 4305008"/>
              <a:gd name="connsiteX83" fmla="*/ 5446799 w 5593163"/>
              <a:gd name="connsiteY83" fmla="*/ 0 h 4305008"/>
              <a:gd name="connsiteX84" fmla="*/ 5593163 w 5593163"/>
              <a:gd name="connsiteY84" fmla="*/ 0 h 4305008"/>
              <a:gd name="connsiteX85" fmla="*/ 5593163 w 5593163"/>
              <a:gd name="connsiteY85" fmla="*/ 4197 h 4305008"/>
              <a:gd name="connsiteX86" fmla="*/ 5543598 w 5593163"/>
              <a:gd name="connsiteY86" fmla="*/ 95636 h 4305008"/>
              <a:gd name="connsiteX87" fmla="*/ 4972226 w 5593163"/>
              <a:gd name="connsiteY87" fmla="*/ 467856 h 4305008"/>
              <a:gd name="connsiteX88" fmla="*/ 4972110 w 5593163"/>
              <a:gd name="connsiteY88" fmla="*/ 468995 h 4305008"/>
              <a:gd name="connsiteX89" fmla="*/ 4955893 w 5593163"/>
              <a:gd name="connsiteY89" fmla="*/ 470523 h 4305008"/>
              <a:gd name="connsiteX90" fmla="*/ 4860466 w 5593163"/>
              <a:gd name="connsiteY90" fmla="*/ 479514 h 4305008"/>
              <a:gd name="connsiteX91" fmla="*/ 4843348 w 5593163"/>
              <a:gd name="connsiteY91" fmla="*/ 481127 h 4305008"/>
              <a:gd name="connsiteX92" fmla="*/ 4843322 w 5593163"/>
              <a:gd name="connsiteY92" fmla="*/ 480636 h 4305008"/>
              <a:gd name="connsiteX93" fmla="*/ 4842823 w 5593163"/>
              <a:gd name="connsiteY93" fmla="*/ 480669 h 4305008"/>
              <a:gd name="connsiteX94" fmla="*/ 4842230 w 5593163"/>
              <a:gd name="connsiteY94" fmla="*/ 469318 h 4305008"/>
              <a:gd name="connsiteX95" fmla="*/ 4842230 w 5593163"/>
              <a:gd name="connsiteY95" fmla="*/ 2166144 h 4305008"/>
              <a:gd name="connsiteX96" fmla="*/ 4843601 w 5593163"/>
              <a:gd name="connsiteY96" fmla="*/ 2149296 h 4305008"/>
              <a:gd name="connsiteX97" fmla="*/ 4851065 w 5593163"/>
              <a:gd name="connsiteY97" fmla="*/ 2057565 h 4305008"/>
              <a:gd name="connsiteX98" fmla="*/ 4851605 w 5593163"/>
              <a:gd name="connsiteY98" fmla="*/ 2050928 h 4305008"/>
              <a:gd name="connsiteX99" fmla="*/ 4852110 w 5593163"/>
              <a:gd name="connsiteY99" fmla="*/ 2050865 h 4305008"/>
              <a:gd name="connsiteX100" fmla="*/ 5542276 w 5593163"/>
              <a:gd name="connsiteY100" fmla="*/ 1363267 h 4305008"/>
              <a:gd name="connsiteX101" fmla="*/ 5542393 w 5593163"/>
              <a:gd name="connsiteY101" fmla="*/ 1362128 h 4305008"/>
              <a:gd name="connsiteX102" fmla="*/ 5558606 w 5593163"/>
              <a:gd name="connsiteY102" fmla="*/ 1360601 h 4305008"/>
              <a:gd name="connsiteX103" fmla="*/ 5593163 w 5593163"/>
              <a:gd name="connsiteY103" fmla="*/ 1357345 h 4305008"/>
              <a:gd name="connsiteX104" fmla="*/ 5593163 w 5593163"/>
              <a:gd name="connsiteY104" fmla="*/ 1701268 h 4305008"/>
              <a:gd name="connsiteX105" fmla="*/ 5583807 w 5593163"/>
              <a:gd name="connsiteY105" fmla="*/ 1723929 h 4305008"/>
              <a:gd name="connsiteX106" fmla="*/ 4972226 w 5593163"/>
              <a:gd name="connsiteY106" fmla="*/ 2164681 h 4305008"/>
              <a:gd name="connsiteX107" fmla="*/ 4972110 w 5593163"/>
              <a:gd name="connsiteY107" fmla="*/ 2165820 h 4305008"/>
              <a:gd name="connsiteX108" fmla="*/ 4955893 w 5593163"/>
              <a:gd name="connsiteY108" fmla="*/ 2167348 h 4305008"/>
              <a:gd name="connsiteX109" fmla="*/ 4860466 w 5593163"/>
              <a:gd name="connsiteY109" fmla="*/ 2176339 h 4305008"/>
              <a:gd name="connsiteX110" fmla="*/ 4843348 w 5593163"/>
              <a:gd name="connsiteY110" fmla="*/ 2177952 h 4305008"/>
              <a:gd name="connsiteX111" fmla="*/ 4843322 w 5593163"/>
              <a:gd name="connsiteY111" fmla="*/ 2177461 h 4305008"/>
              <a:gd name="connsiteX112" fmla="*/ 4842823 w 5593163"/>
              <a:gd name="connsiteY112" fmla="*/ 2177494 h 4305008"/>
              <a:gd name="connsiteX113" fmla="*/ 4842230 w 5593163"/>
              <a:gd name="connsiteY113" fmla="*/ 2166144 h 4305008"/>
              <a:gd name="connsiteX114" fmla="*/ 4842230 w 5593163"/>
              <a:gd name="connsiteY114" fmla="*/ 3862969 h 4305008"/>
              <a:gd name="connsiteX115" fmla="*/ 4843601 w 5593163"/>
              <a:gd name="connsiteY115" fmla="*/ 3846121 h 4305008"/>
              <a:gd name="connsiteX116" fmla="*/ 4851065 w 5593163"/>
              <a:gd name="connsiteY116" fmla="*/ 3754390 h 4305008"/>
              <a:gd name="connsiteX117" fmla="*/ 4851605 w 5593163"/>
              <a:gd name="connsiteY117" fmla="*/ 3747753 h 4305008"/>
              <a:gd name="connsiteX118" fmla="*/ 4852110 w 5593163"/>
              <a:gd name="connsiteY118" fmla="*/ 3747690 h 4305008"/>
              <a:gd name="connsiteX119" fmla="*/ 5542276 w 5593163"/>
              <a:gd name="connsiteY119" fmla="*/ 3060092 h 4305008"/>
              <a:gd name="connsiteX120" fmla="*/ 5542393 w 5593163"/>
              <a:gd name="connsiteY120" fmla="*/ 3058953 h 4305008"/>
              <a:gd name="connsiteX121" fmla="*/ 5558606 w 5593163"/>
              <a:gd name="connsiteY121" fmla="*/ 3057426 h 4305008"/>
              <a:gd name="connsiteX122" fmla="*/ 5593163 w 5593163"/>
              <a:gd name="connsiteY122" fmla="*/ 3054170 h 4305008"/>
              <a:gd name="connsiteX123" fmla="*/ 5593163 w 5593163"/>
              <a:gd name="connsiteY123" fmla="*/ 3398093 h 4305008"/>
              <a:gd name="connsiteX124" fmla="*/ 5583807 w 5593163"/>
              <a:gd name="connsiteY124" fmla="*/ 3420754 h 4305008"/>
              <a:gd name="connsiteX125" fmla="*/ 4972226 w 5593163"/>
              <a:gd name="connsiteY125" fmla="*/ 3861506 h 4305008"/>
              <a:gd name="connsiteX126" fmla="*/ 4972110 w 5593163"/>
              <a:gd name="connsiteY126" fmla="*/ 3862645 h 4305008"/>
              <a:gd name="connsiteX127" fmla="*/ 4955893 w 5593163"/>
              <a:gd name="connsiteY127" fmla="*/ 3864173 h 4305008"/>
              <a:gd name="connsiteX128" fmla="*/ 4860466 w 5593163"/>
              <a:gd name="connsiteY128" fmla="*/ 3873164 h 4305008"/>
              <a:gd name="connsiteX129" fmla="*/ 4843348 w 5593163"/>
              <a:gd name="connsiteY129" fmla="*/ 3874777 h 4305008"/>
              <a:gd name="connsiteX130" fmla="*/ 4843322 w 5593163"/>
              <a:gd name="connsiteY130" fmla="*/ 3874286 h 4305008"/>
              <a:gd name="connsiteX131" fmla="*/ 4842823 w 5593163"/>
              <a:gd name="connsiteY131" fmla="*/ 3874319 h 4305008"/>
              <a:gd name="connsiteX132" fmla="*/ 4842230 w 5593163"/>
              <a:gd name="connsiteY132" fmla="*/ 3862969 h 4305008"/>
              <a:gd name="connsiteX133" fmla="*/ 4135041 w 5593163"/>
              <a:gd name="connsiteY133" fmla="*/ 1181049 h 4305008"/>
              <a:gd name="connsiteX134" fmla="*/ 4678350 w 5593163"/>
              <a:gd name="connsiteY134" fmla="*/ 636203 h 4305008"/>
              <a:gd name="connsiteX135" fmla="*/ 4135041 w 5593163"/>
              <a:gd name="connsiteY135" fmla="*/ 1181049 h 4305008"/>
              <a:gd name="connsiteX136" fmla="*/ 4135041 w 5593163"/>
              <a:gd name="connsiteY136" fmla="*/ 1493690 h 4305008"/>
              <a:gd name="connsiteX137" fmla="*/ 4678350 w 5593163"/>
              <a:gd name="connsiteY137" fmla="*/ 2034258 h 4305008"/>
              <a:gd name="connsiteX138" fmla="*/ 4135041 w 5593163"/>
              <a:gd name="connsiteY138" fmla="*/ 1493690 h 4305008"/>
              <a:gd name="connsiteX139" fmla="*/ 4135041 w 5593163"/>
              <a:gd name="connsiteY139" fmla="*/ 2877874 h 4305008"/>
              <a:gd name="connsiteX140" fmla="*/ 4678350 w 5593163"/>
              <a:gd name="connsiteY140" fmla="*/ 2333028 h 4305008"/>
              <a:gd name="connsiteX141" fmla="*/ 4135041 w 5593163"/>
              <a:gd name="connsiteY141" fmla="*/ 2877874 h 4305008"/>
              <a:gd name="connsiteX142" fmla="*/ 4135041 w 5593163"/>
              <a:gd name="connsiteY142" fmla="*/ 3190516 h 4305008"/>
              <a:gd name="connsiteX143" fmla="*/ 4678350 w 5593163"/>
              <a:gd name="connsiteY143" fmla="*/ 3731083 h 4305008"/>
              <a:gd name="connsiteX144" fmla="*/ 4135041 w 5593163"/>
              <a:gd name="connsiteY144" fmla="*/ 3190516 h 4305008"/>
              <a:gd name="connsiteX145" fmla="*/ 4103022 w 5593163"/>
              <a:gd name="connsiteY145" fmla="*/ 4305008 h 4305008"/>
              <a:gd name="connsiteX146" fmla="*/ 4131467 w 5593163"/>
              <a:gd name="connsiteY146" fmla="*/ 4255797 h 4305008"/>
              <a:gd name="connsiteX147" fmla="*/ 4691720 w 5593163"/>
              <a:gd name="connsiteY147" fmla="*/ 3898397 h 4305008"/>
              <a:gd name="connsiteX148" fmla="*/ 4691837 w 5593163"/>
              <a:gd name="connsiteY148" fmla="*/ 3897249 h 4305008"/>
              <a:gd name="connsiteX149" fmla="*/ 4708050 w 5593163"/>
              <a:gd name="connsiteY149" fmla="*/ 3895710 h 4305008"/>
              <a:gd name="connsiteX150" fmla="*/ 4803512 w 5593163"/>
              <a:gd name="connsiteY150" fmla="*/ 3886645 h 4305008"/>
              <a:gd name="connsiteX151" fmla="*/ 4820599 w 5593163"/>
              <a:gd name="connsiteY151" fmla="*/ 3885022 h 4305008"/>
              <a:gd name="connsiteX152" fmla="*/ 4820625 w 5593163"/>
              <a:gd name="connsiteY152" fmla="*/ 3885516 h 4305008"/>
              <a:gd name="connsiteX153" fmla="*/ 4821123 w 5593163"/>
              <a:gd name="connsiteY153" fmla="*/ 3885483 h 4305008"/>
              <a:gd name="connsiteX154" fmla="*/ 4821717 w 5593163"/>
              <a:gd name="connsiteY154" fmla="*/ 3896923 h 4305008"/>
              <a:gd name="connsiteX155" fmla="*/ 4820346 w 5593163"/>
              <a:gd name="connsiteY155" fmla="*/ 3913899 h 4305008"/>
              <a:gd name="connsiteX156" fmla="*/ 4812879 w 5593163"/>
              <a:gd name="connsiteY156" fmla="*/ 4006375 h 4305008"/>
              <a:gd name="connsiteX157" fmla="*/ 4812341 w 5593163"/>
              <a:gd name="connsiteY157" fmla="*/ 4013051 h 4305008"/>
              <a:gd name="connsiteX158" fmla="*/ 4811835 w 5593163"/>
              <a:gd name="connsiteY158" fmla="*/ 4013114 h 4305008"/>
              <a:gd name="connsiteX159" fmla="*/ 4736718 w 5593163"/>
              <a:gd name="connsiteY159" fmla="*/ 4254710 h 4305008"/>
              <a:gd name="connsiteX160" fmla="*/ 4706597 w 5593163"/>
              <a:gd name="connsiteY160" fmla="*/ 4305008 h 4305008"/>
              <a:gd name="connsiteX161" fmla="*/ 4552487 w 5593163"/>
              <a:gd name="connsiteY161" fmla="*/ 4305008 h 4305008"/>
              <a:gd name="connsiteX162" fmla="*/ 4579169 w 5593163"/>
              <a:gd name="connsiteY162" fmla="*/ 4271827 h 4305008"/>
              <a:gd name="connsiteX163" fmla="*/ 4678350 w 5593163"/>
              <a:gd name="connsiteY163" fmla="*/ 4029853 h 4305008"/>
              <a:gd name="connsiteX164" fmla="*/ 4306196 w 5593163"/>
              <a:gd name="connsiteY164" fmla="*/ 4241205 h 4305008"/>
              <a:gd name="connsiteX165" fmla="*/ 4254073 w 5593163"/>
              <a:gd name="connsiteY165" fmla="*/ 4305008 h 4305008"/>
              <a:gd name="connsiteX166" fmla="*/ 4068511 w 5593163"/>
              <a:gd name="connsiteY166" fmla="*/ 0 h 4305008"/>
              <a:gd name="connsiteX167" fmla="*/ 4217148 w 5593163"/>
              <a:gd name="connsiteY167" fmla="*/ 0 h 4305008"/>
              <a:gd name="connsiteX168" fmla="*/ 4239376 w 5593163"/>
              <a:gd name="connsiteY168" fmla="*/ 44350 h 4305008"/>
              <a:gd name="connsiteX169" fmla="*/ 4678350 w 5593163"/>
              <a:gd name="connsiteY169" fmla="*/ 337433 h 4305008"/>
              <a:gd name="connsiteX170" fmla="*/ 4564842 w 5593163"/>
              <a:gd name="connsiteY170" fmla="*/ 76659 h 4305008"/>
              <a:gd name="connsiteX171" fmla="*/ 4496615 w 5593163"/>
              <a:gd name="connsiteY171" fmla="*/ 0 h 4305008"/>
              <a:gd name="connsiteX172" fmla="*/ 4664989 w 5593163"/>
              <a:gd name="connsiteY172" fmla="*/ 0 h 4305008"/>
              <a:gd name="connsiteX173" fmla="*/ 4727623 w 5593163"/>
              <a:gd name="connsiteY173" fmla="*/ 96778 h 4305008"/>
              <a:gd name="connsiteX174" fmla="*/ 4811836 w 5593163"/>
              <a:gd name="connsiteY174" fmla="*/ 354040 h 4305008"/>
              <a:gd name="connsiteX175" fmla="*/ 4812342 w 5593163"/>
              <a:gd name="connsiteY175" fmla="*/ 354103 h 4305008"/>
              <a:gd name="connsiteX176" fmla="*/ 4812882 w 5593163"/>
              <a:gd name="connsiteY176" fmla="*/ 360740 h 4305008"/>
              <a:gd name="connsiteX177" fmla="*/ 4820346 w 5593163"/>
              <a:gd name="connsiteY177" fmla="*/ 452471 h 4305008"/>
              <a:gd name="connsiteX178" fmla="*/ 4821717 w 5593163"/>
              <a:gd name="connsiteY178" fmla="*/ 469318 h 4305008"/>
              <a:gd name="connsiteX179" fmla="*/ 4821124 w 5593163"/>
              <a:gd name="connsiteY179" fmla="*/ 480669 h 4305008"/>
              <a:gd name="connsiteX180" fmla="*/ 4820625 w 5593163"/>
              <a:gd name="connsiteY180" fmla="*/ 480636 h 4305008"/>
              <a:gd name="connsiteX181" fmla="*/ 4820599 w 5593163"/>
              <a:gd name="connsiteY181" fmla="*/ 481127 h 4305008"/>
              <a:gd name="connsiteX182" fmla="*/ 4803481 w 5593163"/>
              <a:gd name="connsiteY182" fmla="*/ 479514 h 4305008"/>
              <a:gd name="connsiteX183" fmla="*/ 4708054 w 5593163"/>
              <a:gd name="connsiteY183" fmla="*/ 470523 h 4305008"/>
              <a:gd name="connsiteX184" fmla="*/ 4691837 w 5593163"/>
              <a:gd name="connsiteY184" fmla="*/ 468995 h 4305008"/>
              <a:gd name="connsiteX185" fmla="*/ 4691721 w 5593163"/>
              <a:gd name="connsiteY185" fmla="*/ 467856 h 4305008"/>
              <a:gd name="connsiteX186" fmla="*/ 4120350 w 5593163"/>
              <a:gd name="connsiteY186" fmla="*/ 95636 h 4305008"/>
              <a:gd name="connsiteX187" fmla="*/ 3991674 w 5593163"/>
              <a:gd name="connsiteY187" fmla="*/ 1313979 h 4305008"/>
              <a:gd name="connsiteX188" fmla="*/ 3993045 w 5593163"/>
              <a:gd name="connsiteY188" fmla="*/ 1296998 h 4305008"/>
              <a:gd name="connsiteX189" fmla="*/ 4000509 w 5593163"/>
              <a:gd name="connsiteY189" fmla="*/ 1204541 h 4305008"/>
              <a:gd name="connsiteX190" fmla="*/ 4001049 w 5593163"/>
              <a:gd name="connsiteY190" fmla="*/ 1197851 h 4305008"/>
              <a:gd name="connsiteX191" fmla="*/ 4001555 w 5593163"/>
              <a:gd name="connsiteY191" fmla="*/ 1197788 h 4305008"/>
              <a:gd name="connsiteX192" fmla="*/ 4691720 w 5593163"/>
              <a:gd name="connsiteY192" fmla="*/ 504747 h 4305008"/>
              <a:gd name="connsiteX193" fmla="*/ 4691837 w 5593163"/>
              <a:gd name="connsiteY193" fmla="*/ 503599 h 4305008"/>
              <a:gd name="connsiteX194" fmla="*/ 4708050 w 5593163"/>
              <a:gd name="connsiteY194" fmla="*/ 502060 h 4305008"/>
              <a:gd name="connsiteX195" fmla="*/ 4803512 w 5593163"/>
              <a:gd name="connsiteY195" fmla="*/ 492995 h 4305008"/>
              <a:gd name="connsiteX196" fmla="*/ 4820599 w 5593163"/>
              <a:gd name="connsiteY196" fmla="*/ 491372 h 4305008"/>
              <a:gd name="connsiteX197" fmla="*/ 4820625 w 5593163"/>
              <a:gd name="connsiteY197" fmla="*/ 491866 h 4305008"/>
              <a:gd name="connsiteX198" fmla="*/ 4821123 w 5593163"/>
              <a:gd name="connsiteY198" fmla="*/ 491833 h 4305008"/>
              <a:gd name="connsiteX199" fmla="*/ 4821717 w 5593163"/>
              <a:gd name="connsiteY199" fmla="*/ 503273 h 4305008"/>
              <a:gd name="connsiteX200" fmla="*/ 4820346 w 5593163"/>
              <a:gd name="connsiteY200" fmla="*/ 520249 h 4305008"/>
              <a:gd name="connsiteX201" fmla="*/ 4812879 w 5593163"/>
              <a:gd name="connsiteY201" fmla="*/ 612725 h 4305008"/>
              <a:gd name="connsiteX202" fmla="*/ 4812341 w 5593163"/>
              <a:gd name="connsiteY202" fmla="*/ 619401 h 4305008"/>
              <a:gd name="connsiteX203" fmla="*/ 4811835 w 5593163"/>
              <a:gd name="connsiteY203" fmla="*/ 619464 h 4305008"/>
              <a:gd name="connsiteX204" fmla="*/ 4121670 w 5593163"/>
              <a:gd name="connsiteY204" fmla="*/ 1312505 h 4305008"/>
              <a:gd name="connsiteX205" fmla="*/ 4121554 w 5593163"/>
              <a:gd name="connsiteY205" fmla="*/ 1313653 h 4305008"/>
              <a:gd name="connsiteX206" fmla="*/ 4105337 w 5593163"/>
              <a:gd name="connsiteY206" fmla="*/ 1315193 h 4305008"/>
              <a:gd name="connsiteX207" fmla="*/ 4009911 w 5593163"/>
              <a:gd name="connsiteY207" fmla="*/ 1324255 h 4305008"/>
              <a:gd name="connsiteX208" fmla="*/ 3992792 w 5593163"/>
              <a:gd name="connsiteY208" fmla="*/ 1325881 h 4305008"/>
              <a:gd name="connsiteX209" fmla="*/ 3992766 w 5593163"/>
              <a:gd name="connsiteY209" fmla="*/ 1325386 h 4305008"/>
              <a:gd name="connsiteX210" fmla="*/ 3992267 w 5593163"/>
              <a:gd name="connsiteY210" fmla="*/ 1325419 h 4305008"/>
              <a:gd name="connsiteX211" fmla="*/ 3991674 w 5593163"/>
              <a:gd name="connsiteY211" fmla="*/ 1313979 h 4305008"/>
              <a:gd name="connsiteX212" fmla="*/ 3991674 w 5593163"/>
              <a:gd name="connsiteY212" fmla="*/ 1361805 h 4305008"/>
              <a:gd name="connsiteX213" fmla="*/ 3992268 w 5593163"/>
              <a:gd name="connsiteY213" fmla="*/ 1350455 h 4305008"/>
              <a:gd name="connsiteX214" fmla="*/ 3992766 w 5593163"/>
              <a:gd name="connsiteY214" fmla="*/ 1350487 h 4305008"/>
              <a:gd name="connsiteX215" fmla="*/ 3992792 w 5593163"/>
              <a:gd name="connsiteY215" fmla="*/ 1349997 h 4305008"/>
              <a:gd name="connsiteX216" fmla="*/ 4009880 w 5593163"/>
              <a:gd name="connsiteY216" fmla="*/ 1351607 h 4305008"/>
              <a:gd name="connsiteX217" fmla="*/ 4105341 w 5593163"/>
              <a:gd name="connsiteY217" fmla="*/ 1360601 h 4305008"/>
              <a:gd name="connsiteX218" fmla="*/ 4121554 w 5593163"/>
              <a:gd name="connsiteY218" fmla="*/ 1362128 h 4305008"/>
              <a:gd name="connsiteX219" fmla="*/ 4121671 w 5593163"/>
              <a:gd name="connsiteY219" fmla="*/ 1363267 h 4305008"/>
              <a:gd name="connsiteX220" fmla="*/ 4811836 w 5593163"/>
              <a:gd name="connsiteY220" fmla="*/ 2050865 h 4305008"/>
              <a:gd name="connsiteX221" fmla="*/ 4812342 w 5593163"/>
              <a:gd name="connsiteY221" fmla="*/ 2050928 h 4305008"/>
              <a:gd name="connsiteX222" fmla="*/ 4812882 w 5593163"/>
              <a:gd name="connsiteY222" fmla="*/ 2057565 h 4305008"/>
              <a:gd name="connsiteX223" fmla="*/ 4820346 w 5593163"/>
              <a:gd name="connsiteY223" fmla="*/ 2149296 h 4305008"/>
              <a:gd name="connsiteX224" fmla="*/ 4821717 w 5593163"/>
              <a:gd name="connsiteY224" fmla="*/ 2166144 h 4305008"/>
              <a:gd name="connsiteX225" fmla="*/ 4821124 w 5593163"/>
              <a:gd name="connsiteY225" fmla="*/ 2177494 h 4305008"/>
              <a:gd name="connsiteX226" fmla="*/ 4820625 w 5593163"/>
              <a:gd name="connsiteY226" fmla="*/ 2177461 h 4305008"/>
              <a:gd name="connsiteX227" fmla="*/ 4820599 w 5593163"/>
              <a:gd name="connsiteY227" fmla="*/ 2177952 h 4305008"/>
              <a:gd name="connsiteX228" fmla="*/ 4803481 w 5593163"/>
              <a:gd name="connsiteY228" fmla="*/ 2176339 h 4305008"/>
              <a:gd name="connsiteX229" fmla="*/ 4708054 w 5593163"/>
              <a:gd name="connsiteY229" fmla="*/ 2167348 h 4305008"/>
              <a:gd name="connsiteX230" fmla="*/ 4691837 w 5593163"/>
              <a:gd name="connsiteY230" fmla="*/ 2165820 h 4305008"/>
              <a:gd name="connsiteX231" fmla="*/ 4691721 w 5593163"/>
              <a:gd name="connsiteY231" fmla="*/ 2164681 h 4305008"/>
              <a:gd name="connsiteX232" fmla="*/ 4001556 w 5593163"/>
              <a:gd name="connsiteY232" fmla="*/ 1477083 h 4305008"/>
              <a:gd name="connsiteX233" fmla="*/ 4001050 w 5593163"/>
              <a:gd name="connsiteY233" fmla="*/ 1477021 h 4305008"/>
              <a:gd name="connsiteX234" fmla="*/ 4000512 w 5593163"/>
              <a:gd name="connsiteY234" fmla="*/ 1470397 h 4305008"/>
              <a:gd name="connsiteX235" fmla="*/ 3993045 w 5593163"/>
              <a:gd name="connsiteY235" fmla="*/ 1378647 h 4305008"/>
              <a:gd name="connsiteX236" fmla="*/ 3991674 w 5593163"/>
              <a:gd name="connsiteY236" fmla="*/ 1361805 h 4305008"/>
              <a:gd name="connsiteX237" fmla="*/ 3991674 w 5593163"/>
              <a:gd name="connsiteY237" fmla="*/ 3010804 h 4305008"/>
              <a:gd name="connsiteX238" fmla="*/ 3993045 w 5593163"/>
              <a:gd name="connsiteY238" fmla="*/ 2993823 h 4305008"/>
              <a:gd name="connsiteX239" fmla="*/ 4000509 w 5593163"/>
              <a:gd name="connsiteY239" fmla="*/ 2901366 h 4305008"/>
              <a:gd name="connsiteX240" fmla="*/ 4001049 w 5593163"/>
              <a:gd name="connsiteY240" fmla="*/ 2894676 h 4305008"/>
              <a:gd name="connsiteX241" fmla="*/ 4001555 w 5593163"/>
              <a:gd name="connsiteY241" fmla="*/ 2894613 h 4305008"/>
              <a:gd name="connsiteX242" fmla="*/ 4691720 w 5593163"/>
              <a:gd name="connsiteY242" fmla="*/ 2201572 h 4305008"/>
              <a:gd name="connsiteX243" fmla="*/ 4691837 w 5593163"/>
              <a:gd name="connsiteY243" fmla="*/ 2200424 h 4305008"/>
              <a:gd name="connsiteX244" fmla="*/ 4708050 w 5593163"/>
              <a:gd name="connsiteY244" fmla="*/ 2198885 h 4305008"/>
              <a:gd name="connsiteX245" fmla="*/ 4803512 w 5593163"/>
              <a:gd name="connsiteY245" fmla="*/ 2189820 h 4305008"/>
              <a:gd name="connsiteX246" fmla="*/ 4820599 w 5593163"/>
              <a:gd name="connsiteY246" fmla="*/ 2188197 h 4305008"/>
              <a:gd name="connsiteX247" fmla="*/ 4820625 w 5593163"/>
              <a:gd name="connsiteY247" fmla="*/ 2188691 h 4305008"/>
              <a:gd name="connsiteX248" fmla="*/ 4821123 w 5593163"/>
              <a:gd name="connsiteY248" fmla="*/ 2188658 h 4305008"/>
              <a:gd name="connsiteX249" fmla="*/ 4821717 w 5593163"/>
              <a:gd name="connsiteY249" fmla="*/ 2200098 h 4305008"/>
              <a:gd name="connsiteX250" fmla="*/ 4820346 w 5593163"/>
              <a:gd name="connsiteY250" fmla="*/ 2217074 h 4305008"/>
              <a:gd name="connsiteX251" fmla="*/ 4812879 w 5593163"/>
              <a:gd name="connsiteY251" fmla="*/ 2309550 h 4305008"/>
              <a:gd name="connsiteX252" fmla="*/ 4812341 w 5593163"/>
              <a:gd name="connsiteY252" fmla="*/ 2316226 h 4305008"/>
              <a:gd name="connsiteX253" fmla="*/ 4811835 w 5593163"/>
              <a:gd name="connsiteY253" fmla="*/ 2316289 h 4305008"/>
              <a:gd name="connsiteX254" fmla="*/ 4121670 w 5593163"/>
              <a:gd name="connsiteY254" fmla="*/ 3009330 h 4305008"/>
              <a:gd name="connsiteX255" fmla="*/ 4121554 w 5593163"/>
              <a:gd name="connsiteY255" fmla="*/ 3010478 h 4305008"/>
              <a:gd name="connsiteX256" fmla="*/ 4105337 w 5593163"/>
              <a:gd name="connsiteY256" fmla="*/ 3012018 h 4305008"/>
              <a:gd name="connsiteX257" fmla="*/ 4009911 w 5593163"/>
              <a:gd name="connsiteY257" fmla="*/ 3021080 h 4305008"/>
              <a:gd name="connsiteX258" fmla="*/ 3992792 w 5593163"/>
              <a:gd name="connsiteY258" fmla="*/ 3022706 h 4305008"/>
              <a:gd name="connsiteX259" fmla="*/ 3992766 w 5593163"/>
              <a:gd name="connsiteY259" fmla="*/ 3022211 h 4305008"/>
              <a:gd name="connsiteX260" fmla="*/ 3992267 w 5593163"/>
              <a:gd name="connsiteY260" fmla="*/ 3022244 h 4305008"/>
              <a:gd name="connsiteX261" fmla="*/ 3991674 w 5593163"/>
              <a:gd name="connsiteY261" fmla="*/ 3010804 h 4305008"/>
              <a:gd name="connsiteX262" fmla="*/ 3991674 w 5593163"/>
              <a:gd name="connsiteY262" fmla="*/ 3058630 h 4305008"/>
              <a:gd name="connsiteX263" fmla="*/ 3992268 w 5593163"/>
              <a:gd name="connsiteY263" fmla="*/ 3047280 h 4305008"/>
              <a:gd name="connsiteX264" fmla="*/ 3992766 w 5593163"/>
              <a:gd name="connsiteY264" fmla="*/ 3047312 h 4305008"/>
              <a:gd name="connsiteX265" fmla="*/ 3992792 w 5593163"/>
              <a:gd name="connsiteY265" fmla="*/ 3046822 h 4305008"/>
              <a:gd name="connsiteX266" fmla="*/ 4009880 w 5593163"/>
              <a:gd name="connsiteY266" fmla="*/ 3048432 h 4305008"/>
              <a:gd name="connsiteX267" fmla="*/ 4105341 w 5593163"/>
              <a:gd name="connsiteY267" fmla="*/ 3057426 h 4305008"/>
              <a:gd name="connsiteX268" fmla="*/ 4121554 w 5593163"/>
              <a:gd name="connsiteY268" fmla="*/ 3058953 h 4305008"/>
              <a:gd name="connsiteX269" fmla="*/ 4121671 w 5593163"/>
              <a:gd name="connsiteY269" fmla="*/ 3060092 h 4305008"/>
              <a:gd name="connsiteX270" fmla="*/ 4811836 w 5593163"/>
              <a:gd name="connsiteY270" fmla="*/ 3747690 h 4305008"/>
              <a:gd name="connsiteX271" fmla="*/ 4812342 w 5593163"/>
              <a:gd name="connsiteY271" fmla="*/ 3747753 h 4305008"/>
              <a:gd name="connsiteX272" fmla="*/ 4812882 w 5593163"/>
              <a:gd name="connsiteY272" fmla="*/ 3754390 h 4305008"/>
              <a:gd name="connsiteX273" fmla="*/ 4820346 w 5593163"/>
              <a:gd name="connsiteY273" fmla="*/ 3846121 h 4305008"/>
              <a:gd name="connsiteX274" fmla="*/ 4821717 w 5593163"/>
              <a:gd name="connsiteY274" fmla="*/ 3862969 h 4305008"/>
              <a:gd name="connsiteX275" fmla="*/ 4821124 w 5593163"/>
              <a:gd name="connsiteY275" fmla="*/ 3874319 h 4305008"/>
              <a:gd name="connsiteX276" fmla="*/ 4820625 w 5593163"/>
              <a:gd name="connsiteY276" fmla="*/ 3874286 h 4305008"/>
              <a:gd name="connsiteX277" fmla="*/ 4820599 w 5593163"/>
              <a:gd name="connsiteY277" fmla="*/ 3874777 h 4305008"/>
              <a:gd name="connsiteX278" fmla="*/ 4803481 w 5593163"/>
              <a:gd name="connsiteY278" fmla="*/ 3873164 h 4305008"/>
              <a:gd name="connsiteX279" fmla="*/ 4708054 w 5593163"/>
              <a:gd name="connsiteY279" fmla="*/ 3864173 h 4305008"/>
              <a:gd name="connsiteX280" fmla="*/ 4691837 w 5593163"/>
              <a:gd name="connsiteY280" fmla="*/ 3862645 h 4305008"/>
              <a:gd name="connsiteX281" fmla="*/ 4691721 w 5593163"/>
              <a:gd name="connsiteY281" fmla="*/ 3861506 h 4305008"/>
              <a:gd name="connsiteX282" fmla="*/ 4001556 w 5593163"/>
              <a:gd name="connsiteY282" fmla="*/ 3173908 h 4305008"/>
              <a:gd name="connsiteX283" fmla="*/ 4001050 w 5593163"/>
              <a:gd name="connsiteY283" fmla="*/ 3173846 h 4305008"/>
              <a:gd name="connsiteX284" fmla="*/ 4000512 w 5593163"/>
              <a:gd name="connsiteY284" fmla="*/ 3167222 h 4305008"/>
              <a:gd name="connsiteX285" fmla="*/ 3993045 w 5593163"/>
              <a:gd name="connsiteY285" fmla="*/ 3075472 h 4305008"/>
              <a:gd name="connsiteX286" fmla="*/ 3991674 w 5593163"/>
              <a:gd name="connsiteY286" fmla="*/ 3058630 h 4305008"/>
              <a:gd name="connsiteX287" fmla="*/ 3293448 w 5593163"/>
              <a:gd name="connsiteY287" fmla="*/ 636203 h 4305008"/>
              <a:gd name="connsiteX288" fmla="*/ 3836757 w 5593163"/>
              <a:gd name="connsiteY288" fmla="*/ 1181049 h 4305008"/>
              <a:gd name="connsiteX289" fmla="*/ 3293448 w 5593163"/>
              <a:gd name="connsiteY289" fmla="*/ 636203 h 4305008"/>
              <a:gd name="connsiteX290" fmla="*/ 3293448 w 5593163"/>
              <a:gd name="connsiteY290" fmla="*/ 2333028 h 4305008"/>
              <a:gd name="connsiteX291" fmla="*/ 3836757 w 5593163"/>
              <a:gd name="connsiteY291" fmla="*/ 2877874 h 4305008"/>
              <a:gd name="connsiteX292" fmla="*/ 3293448 w 5593163"/>
              <a:gd name="connsiteY292" fmla="*/ 2333028 h 4305008"/>
              <a:gd name="connsiteX293" fmla="*/ 3293446 w 5593163"/>
              <a:gd name="connsiteY293" fmla="*/ 2034258 h 4305008"/>
              <a:gd name="connsiteX294" fmla="*/ 3836755 w 5593163"/>
              <a:gd name="connsiteY294" fmla="*/ 1493690 h 4305008"/>
              <a:gd name="connsiteX295" fmla="*/ 3293446 w 5593163"/>
              <a:gd name="connsiteY295" fmla="*/ 2034258 h 4305008"/>
              <a:gd name="connsiteX296" fmla="*/ 3293446 w 5593163"/>
              <a:gd name="connsiteY296" fmla="*/ 3731083 h 4305008"/>
              <a:gd name="connsiteX297" fmla="*/ 3836755 w 5593163"/>
              <a:gd name="connsiteY297" fmla="*/ 3190516 h 4305008"/>
              <a:gd name="connsiteX298" fmla="*/ 3293446 w 5593163"/>
              <a:gd name="connsiteY298" fmla="*/ 3731083 h 4305008"/>
              <a:gd name="connsiteX299" fmla="*/ 3150081 w 5593163"/>
              <a:gd name="connsiteY299" fmla="*/ 503273 h 4305008"/>
              <a:gd name="connsiteX300" fmla="*/ 3150675 w 5593163"/>
              <a:gd name="connsiteY300" fmla="*/ 491833 h 4305008"/>
              <a:gd name="connsiteX301" fmla="*/ 3151173 w 5593163"/>
              <a:gd name="connsiteY301" fmla="*/ 491866 h 4305008"/>
              <a:gd name="connsiteX302" fmla="*/ 3151199 w 5593163"/>
              <a:gd name="connsiteY302" fmla="*/ 491372 h 4305008"/>
              <a:gd name="connsiteX303" fmla="*/ 3168287 w 5593163"/>
              <a:gd name="connsiteY303" fmla="*/ 492995 h 4305008"/>
              <a:gd name="connsiteX304" fmla="*/ 3263748 w 5593163"/>
              <a:gd name="connsiteY304" fmla="*/ 502060 h 4305008"/>
              <a:gd name="connsiteX305" fmla="*/ 3279961 w 5593163"/>
              <a:gd name="connsiteY305" fmla="*/ 503599 h 4305008"/>
              <a:gd name="connsiteX306" fmla="*/ 3280078 w 5593163"/>
              <a:gd name="connsiteY306" fmla="*/ 504747 h 4305008"/>
              <a:gd name="connsiteX307" fmla="*/ 3970244 w 5593163"/>
              <a:gd name="connsiteY307" fmla="*/ 1197788 h 4305008"/>
              <a:gd name="connsiteX308" fmla="*/ 3970749 w 5593163"/>
              <a:gd name="connsiteY308" fmla="*/ 1197851 h 4305008"/>
              <a:gd name="connsiteX309" fmla="*/ 3971290 w 5593163"/>
              <a:gd name="connsiteY309" fmla="*/ 1204541 h 4305008"/>
              <a:gd name="connsiteX310" fmla="*/ 3978754 w 5593163"/>
              <a:gd name="connsiteY310" fmla="*/ 1296998 h 4305008"/>
              <a:gd name="connsiteX311" fmla="*/ 3980124 w 5593163"/>
              <a:gd name="connsiteY311" fmla="*/ 1313979 h 4305008"/>
              <a:gd name="connsiteX312" fmla="*/ 3979531 w 5593163"/>
              <a:gd name="connsiteY312" fmla="*/ 1325419 h 4305008"/>
              <a:gd name="connsiteX313" fmla="*/ 3979032 w 5593163"/>
              <a:gd name="connsiteY313" fmla="*/ 1325386 h 4305008"/>
              <a:gd name="connsiteX314" fmla="*/ 3979006 w 5593163"/>
              <a:gd name="connsiteY314" fmla="*/ 1325881 h 4305008"/>
              <a:gd name="connsiteX315" fmla="*/ 3961888 w 5593163"/>
              <a:gd name="connsiteY315" fmla="*/ 1324255 h 4305008"/>
              <a:gd name="connsiteX316" fmla="*/ 3866461 w 5593163"/>
              <a:gd name="connsiteY316" fmla="*/ 1315193 h 4305008"/>
              <a:gd name="connsiteX317" fmla="*/ 3850245 w 5593163"/>
              <a:gd name="connsiteY317" fmla="*/ 1313653 h 4305008"/>
              <a:gd name="connsiteX318" fmla="*/ 3850129 w 5593163"/>
              <a:gd name="connsiteY318" fmla="*/ 1312505 h 4305008"/>
              <a:gd name="connsiteX319" fmla="*/ 3159963 w 5593163"/>
              <a:gd name="connsiteY319" fmla="*/ 619464 h 4305008"/>
              <a:gd name="connsiteX320" fmla="*/ 3159457 w 5593163"/>
              <a:gd name="connsiteY320" fmla="*/ 619401 h 4305008"/>
              <a:gd name="connsiteX321" fmla="*/ 3158919 w 5593163"/>
              <a:gd name="connsiteY321" fmla="*/ 612725 h 4305008"/>
              <a:gd name="connsiteX322" fmla="*/ 3151452 w 5593163"/>
              <a:gd name="connsiteY322" fmla="*/ 520249 h 4305008"/>
              <a:gd name="connsiteX323" fmla="*/ 3150081 w 5593163"/>
              <a:gd name="connsiteY323" fmla="*/ 503273 h 4305008"/>
              <a:gd name="connsiteX324" fmla="*/ 3150081 w 5593163"/>
              <a:gd name="connsiteY324" fmla="*/ 2200098 h 4305008"/>
              <a:gd name="connsiteX325" fmla="*/ 3150675 w 5593163"/>
              <a:gd name="connsiteY325" fmla="*/ 2188658 h 4305008"/>
              <a:gd name="connsiteX326" fmla="*/ 3151173 w 5593163"/>
              <a:gd name="connsiteY326" fmla="*/ 2188691 h 4305008"/>
              <a:gd name="connsiteX327" fmla="*/ 3151199 w 5593163"/>
              <a:gd name="connsiteY327" fmla="*/ 2188197 h 4305008"/>
              <a:gd name="connsiteX328" fmla="*/ 3168287 w 5593163"/>
              <a:gd name="connsiteY328" fmla="*/ 2189820 h 4305008"/>
              <a:gd name="connsiteX329" fmla="*/ 3263748 w 5593163"/>
              <a:gd name="connsiteY329" fmla="*/ 2198885 h 4305008"/>
              <a:gd name="connsiteX330" fmla="*/ 3279961 w 5593163"/>
              <a:gd name="connsiteY330" fmla="*/ 2200424 h 4305008"/>
              <a:gd name="connsiteX331" fmla="*/ 3280078 w 5593163"/>
              <a:gd name="connsiteY331" fmla="*/ 2201572 h 4305008"/>
              <a:gd name="connsiteX332" fmla="*/ 3970244 w 5593163"/>
              <a:gd name="connsiteY332" fmla="*/ 2894613 h 4305008"/>
              <a:gd name="connsiteX333" fmla="*/ 3970749 w 5593163"/>
              <a:gd name="connsiteY333" fmla="*/ 2894676 h 4305008"/>
              <a:gd name="connsiteX334" fmla="*/ 3971290 w 5593163"/>
              <a:gd name="connsiteY334" fmla="*/ 2901366 h 4305008"/>
              <a:gd name="connsiteX335" fmla="*/ 3978754 w 5593163"/>
              <a:gd name="connsiteY335" fmla="*/ 2993823 h 4305008"/>
              <a:gd name="connsiteX336" fmla="*/ 3980124 w 5593163"/>
              <a:gd name="connsiteY336" fmla="*/ 3010804 h 4305008"/>
              <a:gd name="connsiteX337" fmla="*/ 3979531 w 5593163"/>
              <a:gd name="connsiteY337" fmla="*/ 3022244 h 4305008"/>
              <a:gd name="connsiteX338" fmla="*/ 3979032 w 5593163"/>
              <a:gd name="connsiteY338" fmla="*/ 3022211 h 4305008"/>
              <a:gd name="connsiteX339" fmla="*/ 3979006 w 5593163"/>
              <a:gd name="connsiteY339" fmla="*/ 3022706 h 4305008"/>
              <a:gd name="connsiteX340" fmla="*/ 3961888 w 5593163"/>
              <a:gd name="connsiteY340" fmla="*/ 3021080 h 4305008"/>
              <a:gd name="connsiteX341" fmla="*/ 3866461 w 5593163"/>
              <a:gd name="connsiteY341" fmla="*/ 3012018 h 4305008"/>
              <a:gd name="connsiteX342" fmla="*/ 3850245 w 5593163"/>
              <a:gd name="connsiteY342" fmla="*/ 3010478 h 4305008"/>
              <a:gd name="connsiteX343" fmla="*/ 3850129 w 5593163"/>
              <a:gd name="connsiteY343" fmla="*/ 3009330 h 4305008"/>
              <a:gd name="connsiteX344" fmla="*/ 3159963 w 5593163"/>
              <a:gd name="connsiteY344" fmla="*/ 2316289 h 4305008"/>
              <a:gd name="connsiteX345" fmla="*/ 3159457 w 5593163"/>
              <a:gd name="connsiteY345" fmla="*/ 2316226 h 4305008"/>
              <a:gd name="connsiteX346" fmla="*/ 3158919 w 5593163"/>
              <a:gd name="connsiteY346" fmla="*/ 2309550 h 4305008"/>
              <a:gd name="connsiteX347" fmla="*/ 3151452 w 5593163"/>
              <a:gd name="connsiteY347" fmla="*/ 2217074 h 4305008"/>
              <a:gd name="connsiteX348" fmla="*/ 3150081 w 5593163"/>
              <a:gd name="connsiteY348" fmla="*/ 2200098 h 4305008"/>
              <a:gd name="connsiteX349" fmla="*/ 3150081 w 5593163"/>
              <a:gd name="connsiteY349" fmla="*/ 3896923 h 4305008"/>
              <a:gd name="connsiteX350" fmla="*/ 3150675 w 5593163"/>
              <a:gd name="connsiteY350" fmla="*/ 3885483 h 4305008"/>
              <a:gd name="connsiteX351" fmla="*/ 3151173 w 5593163"/>
              <a:gd name="connsiteY351" fmla="*/ 3885516 h 4305008"/>
              <a:gd name="connsiteX352" fmla="*/ 3151199 w 5593163"/>
              <a:gd name="connsiteY352" fmla="*/ 3885022 h 4305008"/>
              <a:gd name="connsiteX353" fmla="*/ 3168287 w 5593163"/>
              <a:gd name="connsiteY353" fmla="*/ 3886645 h 4305008"/>
              <a:gd name="connsiteX354" fmla="*/ 3263748 w 5593163"/>
              <a:gd name="connsiteY354" fmla="*/ 3895710 h 4305008"/>
              <a:gd name="connsiteX355" fmla="*/ 3279961 w 5593163"/>
              <a:gd name="connsiteY355" fmla="*/ 3897249 h 4305008"/>
              <a:gd name="connsiteX356" fmla="*/ 3280078 w 5593163"/>
              <a:gd name="connsiteY356" fmla="*/ 3898397 h 4305008"/>
              <a:gd name="connsiteX357" fmla="*/ 3840331 w 5593163"/>
              <a:gd name="connsiteY357" fmla="*/ 4255797 h 4305008"/>
              <a:gd name="connsiteX358" fmla="*/ 3868775 w 5593163"/>
              <a:gd name="connsiteY358" fmla="*/ 4305008 h 4305008"/>
              <a:gd name="connsiteX359" fmla="*/ 3717725 w 5593163"/>
              <a:gd name="connsiteY359" fmla="*/ 4305008 h 4305008"/>
              <a:gd name="connsiteX360" fmla="*/ 3665602 w 5593163"/>
              <a:gd name="connsiteY360" fmla="*/ 4241205 h 4305008"/>
              <a:gd name="connsiteX361" fmla="*/ 3293448 w 5593163"/>
              <a:gd name="connsiteY361" fmla="*/ 4029853 h 4305008"/>
              <a:gd name="connsiteX362" fmla="*/ 3392629 w 5593163"/>
              <a:gd name="connsiteY362" fmla="*/ 4271827 h 4305008"/>
              <a:gd name="connsiteX363" fmla="*/ 3419311 w 5593163"/>
              <a:gd name="connsiteY363" fmla="*/ 4305008 h 4305008"/>
              <a:gd name="connsiteX364" fmla="*/ 3265201 w 5593163"/>
              <a:gd name="connsiteY364" fmla="*/ 4305008 h 4305008"/>
              <a:gd name="connsiteX365" fmla="*/ 3235080 w 5593163"/>
              <a:gd name="connsiteY365" fmla="*/ 4254710 h 4305008"/>
              <a:gd name="connsiteX366" fmla="*/ 3159963 w 5593163"/>
              <a:gd name="connsiteY366" fmla="*/ 4013114 h 4305008"/>
              <a:gd name="connsiteX367" fmla="*/ 3159457 w 5593163"/>
              <a:gd name="connsiteY367" fmla="*/ 4013051 h 4305008"/>
              <a:gd name="connsiteX368" fmla="*/ 3158919 w 5593163"/>
              <a:gd name="connsiteY368" fmla="*/ 4006375 h 4305008"/>
              <a:gd name="connsiteX369" fmla="*/ 3151452 w 5593163"/>
              <a:gd name="connsiteY369" fmla="*/ 3913899 h 4305008"/>
              <a:gd name="connsiteX370" fmla="*/ 3150081 w 5593163"/>
              <a:gd name="connsiteY370" fmla="*/ 3896923 h 4305008"/>
              <a:gd name="connsiteX371" fmla="*/ 3150079 w 5593163"/>
              <a:gd name="connsiteY371" fmla="*/ 469318 h 4305008"/>
              <a:gd name="connsiteX372" fmla="*/ 3151450 w 5593163"/>
              <a:gd name="connsiteY372" fmla="*/ 452471 h 4305008"/>
              <a:gd name="connsiteX373" fmla="*/ 3158914 w 5593163"/>
              <a:gd name="connsiteY373" fmla="*/ 360740 h 4305008"/>
              <a:gd name="connsiteX374" fmla="*/ 3159454 w 5593163"/>
              <a:gd name="connsiteY374" fmla="*/ 354103 h 4305008"/>
              <a:gd name="connsiteX375" fmla="*/ 3159960 w 5593163"/>
              <a:gd name="connsiteY375" fmla="*/ 354040 h 4305008"/>
              <a:gd name="connsiteX376" fmla="*/ 3244173 w 5593163"/>
              <a:gd name="connsiteY376" fmla="*/ 96778 h 4305008"/>
              <a:gd name="connsiteX377" fmla="*/ 3306807 w 5593163"/>
              <a:gd name="connsiteY377" fmla="*/ 0 h 4305008"/>
              <a:gd name="connsiteX378" fmla="*/ 3475182 w 5593163"/>
              <a:gd name="connsiteY378" fmla="*/ 0 h 4305008"/>
              <a:gd name="connsiteX379" fmla="*/ 3406954 w 5593163"/>
              <a:gd name="connsiteY379" fmla="*/ 76659 h 4305008"/>
              <a:gd name="connsiteX380" fmla="*/ 3293446 w 5593163"/>
              <a:gd name="connsiteY380" fmla="*/ 337433 h 4305008"/>
              <a:gd name="connsiteX381" fmla="*/ 3732420 w 5593163"/>
              <a:gd name="connsiteY381" fmla="*/ 44350 h 4305008"/>
              <a:gd name="connsiteX382" fmla="*/ 3754649 w 5593163"/>
              <a:gd name="connsiteY382" fmla="*/ 0 h 4305008"/>
              <a:gd name="connsiteX383" fmla="*/ 3903287 w 5593163"/>
              <a:gd name="connsiteY383" fmla="*/ 0 h 4305008"/>
              <a:gd name="connsiteX384" fmla="*/ 3851448 w 5593163"/>
              <a:gd name="connsiteY384" fmla="*/ 95636 h 4305008"/>
              <a:gd name="connsiteX385" fmla="*/ 3280075 w 5593163"/>
              <a:gd name="connsiteY385" fmla="*/ 467856 h 4305008"/>
              <a:gd name="connsiteX386" fmla="*/ 3279959 w 5593163"/>
              <a:gd name="connsiteY386" fmla="*/ 468995 h 4305008"/>
              <a:gd name="connsiteX387" fmla="*/ 3263742 w 5593163"/>
              <a:gd name="connsiteY387" fmla="*/ 470523 h 4305008"/>
              <a:gd name="connsiteX388" fmla="*/ 3168316 w 5593163"/>
              <a:gd name="connsiteY388" fmla="*/ 479514 h 4305008"/>
              <a:gd name="connsiteX389" fmla="*/ 3151197 w 5593163"/>
              <a:gd name="connsiteY389" fmla="*/ 481127 h 4305008"/>
              <a:gd name="connsiteX390" fmla="*/ 3151171 w 5593163"/>
              <a:gd name="connsiteY390" fmla="*/ 480636 h 4305008"/>
              <a:gd name="connsiteX391" fmla="*/ 3150672 w 5593163"/>
              <a:gd name="connsiteY391" fmla="*/ 480669 h 4305008"/>
              <a:gd name="connsiteX392" fmla="*/ 3150079 w 5593163"/>
              <a:gd name="connsiteY392" fmla="*/ 469318 h 4305008"/>
              <a:gd name="connsiteX393" fmla="*/ 3150079 w 5593163"/>
              <a:gd name="connsiteY393" fmla="*/ 2166144 h 4305008"/>
              <a:gd name="connsiteX394" fmla="*/ 3151450 w 5593163"/>
              <a:gd name="connsiteY394" fmla="*/ 2149296 h 4305008"/>
              <a:gd name="connsiteX395" fmla="*/ 3158914 w 5593163"/>
              <a:gd name="connsiteY395" fmla="*/ 2057565 h 4305008"/>
              <a:gd name="connsiteX396" fmla="*/ 3159454 w 5593163"/>
              <a:gd name="connsiteY396" fmla="*/ 2050928 h 4305008"/>
              <a:gd name="connsiteX397" fmla="*/ 3159960 w 5593163"/>
              <a:gd name="connsiteY397" fmla="*/ 2050865 h 4305008"/>
              <a:gd name="connsiteX398" fmla="*/ 3850126 w 5593163"/>
              <a:gd name="connsiteY398" fmla="*/ 1363267 h 4305008"/>
              <a:gd name="connsiteX399" fmla="*/ 3850243 w 5593163"/>
              <a:gd name="connsiteY399" fmla="*/ 1362128 h 4305008"/>
              <a:gd name="connsiteX400" fmla="*/ 3866455 w 5593163"/>
              <a:gd name="connsiteY400" fmla="*/ 1360601 h 4305008"/>
              <a:gd name="connsiteX401" fmla="*/ 3961917 w 5593163"/>
              <a:gd name="connsiteY401" fmla="*/ 1351607 h 4305008"/>
              <a:gd name="connsiteX402" fmla="*/ 3979004 w 5593163"/>
              <a:gd name="connsiteY402" fmla="*/ 1349997 h 4305008"/>
              <a:gd name="connsiteX403" fmla="*/ 3979030 w 5593163"/>
              <a:gd name="connsiteY403" fmla="*/ 1350487 h 4305008"/>
              <a:gd name="connsiteX404" fmla="*/ 3979528 w 5593163"/>
              <a:gd name="connsiteY404" fmla="*/ 1350455 h 4305008"/>
              <a:gd name="connsiteX405" fmla="*/ 3980122 w 5593163"/>
              <a:gd name="connsiteY405" fmla="*/ 1361805 h 4305008"/>
              <a:gd name="connsiteX406" fmla="*/ 3978752 w 5593163"/>
              <a:gd name="connsiteY406" fmla="*/ 1378647 h 4305008"/>
              <a:gd name="connsiteX407" fmla="*/ 3971285 w 5593163"/>
              <a:gd name="connsiteY407" fmla="*/ 1470397 h 4305008"/>
              <a:gd name="connsiteX408" fmla="*/ 3970746 w 5593163"/>
              <a:gd name="connsiteY408" fmla="*/ 1477021 h 4305008"/>
              <a:gd name="connsiteX409" fmla="*/ 3970241 w 5593163"/>
              <a:gd name="connsiteY409" fmla="*/ 1477083 h 4305008"/>
              <a:gd name="connsiteX410" fmla="*/ 3280075 w 5593163"/>
              <a:gd name="connsiteY410" fmla="*/ 2164681 h 4305008"/>
              <a:gd name="connsiteX411" fmla="*/ 3279959 w 5593163"/>
              <a:gd name="connsiteY411" fmla="*/ 2165820 h 4305008"/>
              <a:gd name="connsiteX412" fmla="*/ 3263742 w 5593163"/>
              <a:gd name="connsiteY412" fmla="*/ 2167348 h 4305008"/>
              <a:gd name="connsiteX413" fmla="*/ 3168316 w 5593163"/>
              <a:gd name="connsiteY413" fmla="*/ 2176339 h 4305008"/>
              <a:gd name="connsiteX414" fmla="*/ 3151197 w 5593163"/>
              <a:gd name="connsiteY414" fmla="*/ 2177952 h 4305008"/>
              <a:gd name="connsiteX415" fmla="*/ 3151171 w 5593163"/>
              <a:gd name="connsiteY415" fmla="*/ 2177461 h 4305008"/>
              <a:gd name="connsiteX416" fmla="*/ 3150672 w 5593163"/>
              <a:gd name="connsiteY416" fmla="*/ 2177494 h 4305008"/>
              <a:gd name="connsiteX417" fmla="*/ 3150079 w 5593163"/>
              <a:gd name="connsiteY417" fmla="*/ 2166144 h 4305008"/>
              <a:gd name="connsiteX418" fmla="*/ 3150079 w 5593163"/>
              <a:gd name="connsiteY418" fmla="*/ 3862969 h 4305008"/>
              <a:gd name="connsiteX419" fmla="*/ 3151450 w 5593163"/>
              <a:gd name="connsiteY419" fmla="*/ 3846121 h 4305008"/>
              <a:gd name="connsiteX420" fmla="*/ 3158914 w 5593163"/>
              <a:gd name="connsiteY420" fmla="*/ 3754390 h 4305008"/>
              <a:gd name="connsiteX421" fmla="*/ 3159454 w 5593163"/>
              <a:gd name="connsiteY421" fmla="*/ 3747753 h 4305008"/>
              <a:gd name="connsiteX422" fmla="*/ 3159960 w 5593163"/>
              <a:gd name="connsiteY422" fmla="*/ 3747690 h 4305008"/>
              <a:gd name="connsiteX423" fmla="*/ 3850126 w 5593163"/>
              <a:gd name="connsiteY423" fmla="*/ 3060092 h 4305008"/>
              <a:gd name="connsiteX424" fmla="*/ 3850243 w 5593163"/>
              <a:gd name="connsiteY424" fmla="*/ 3058953 h 4305008"/>
              <a:gd name="connsiteX425" fmla="*/ 3866455 w 5593163"/>
              <a:gd name="connsiteY425" fmla="*/ 3057426 h 4305008"/>
              <a:gd name="connsiteX426" fmla="*/ 3961917 w 5593163"/>
              <a:gd name="connsiteY426" fmla="*/ 3048432 h 4305008"/>
              <a:gd name="connsiteX427" fmla="*/ 3979004 w 5593163"/>
              <a:gd name="connsiteY427" fmla="*/ 3046822 h 4305008"/>
              <a:gd name="connsiteX428" fmla="*/ 3979030 w 5593163"/>
              <a:gd name="connsiteY428" fmla="*/ 3047312 h 4305008"/>
              <a:gd name="connsiteX429" fmla="*/ 3979528 w 5593163"/>
              <a:gd name="connsiteY429" fmla="*/ 3047280 h 4305008"/>
              <a:gd name="connsiteX430" fmla="*/ 3980122 w 5593163"/>
              <a:gd name="connsiteY430" fmla="*/ 3058630 h 4305008"/>
              <a:gd name="connsiteX431" fmla="*/ 3978752 w 5593163"/>
              <a:gd name="connsiteY431" fmla="*/ 3075472 h 4305008"/>
              <a:gd name="connsiteX432" fmla="*/ 3971285 w 5593163"/>
              <a:gd name="connsiteY432" fmla="*/ 3167222 h 4305008"/>
              <a:gd name="connsiteX433" fmla="*/ 3970746 w 5593163"/>
              <a:gd name="connsiteY433" fmla="*/ 3173846 h 4305008"/>
              <a:gd name="connsiteX434" fmla="*/ 3970241 w 5593163"/>
              <a:gd name="connsiteY434" fmla="*/ 3173908 h 4305008"/>
              <a:gd name="connsiteX435" fmla="*/ 3280075 w 5593163"/>
              <a:gd name="connsiteY435" fmla="*/ 3861506 h 4305008"/>
              <a:gd name="connsiteX436" fmla="*/ 3279959 w 5593163"/>
              <a:gd name="connsiteY436" fmla="*/ 3862645 h 4305008"/>
              <a:gd name="connsiteX437" fmla="*/ 3263742 w 5593163"/>
              <a:gd name="connsiteY437" fmla="*/ 3864173 h 4305008"/>
              <a:gd name="connsiteX438" fmla="*/ 3168316 w 5593163"/>
              <a:gd name="connsiteY438" fmla="*/ 3873164 h 4305008"/>
              <a:gd name="connsiteX439" fmla="*/ 3151197 w 5593163"/>
              <a:gd name="connsiteY439" fmla="*/ 3874777 h 4305008"/>
              <a:gd name="connsiteX440" fmla="*/ 3151171 w 5593163"/>
              <a:gd name="connsiteY440" fmla="*/ 3874286 h 4305008"/>
              <a:gd name="connsiteX441" fmla="*/ 3150672 w 5593163"/>
              <a:gd name="connsiteY441" fmla="*/ 3874319 h 4305008"/>
              <a:gd name="connsiteX442" fmla="*/ 3150079 w 5593163"/>
              <a:gd name="connsiteY442" fmla="*/ 3862969 h 4305008"/>
              <a:gd name="connsiteX443" fmla="*/ 2442890 w 5593163"/>
              <a:gd name="connsiteY443" fmla="*/ 1181049 h 4305008"/>
              <a:gd name="connsiteX444" fmla="*/ 2986199 w 5593163"/>
              <a:gd name="connsiteY444" fmla="*/ 636203 h 4305008"/>
              <a:gd name="connsiteX445" fmla="*/ 2442890 w 5593163"/>
              <a:gd name="connsiteY445" fmla="*/ 1181049 h 4305008"/>
              <a:gd name="connsiteX446" fmla="*/ 2442890 w 5593163"/>
              <a:gd name="connsiteY446" fmla="*/ 1493690 h 4305008"/>
              <a:gd name="connsiteX447" fmla="*/ 2986199 w 5593163"/>
              <a:gd name="connsiteY447" fmla="*/ 2034258 h 4305008"/>
              <a:gd name="connsiteX448" fmla="*/ 2442890 w 5593163"/>
              <a:gd name="connsiteY448" fmla="*/ 1493690 h 4305008"/>
              <a:gd name="connsiteX449" fmla="*/ 2442890 w 5593163"/>
              <a:gd name="connsiteY449" fmla="*/ 2877874 h 4305008"/>
              <a:gd name="connsiteX450" fmla="*/ 2986199 w 5593163"/>
              <a:gd name="connsiteY450" fmla="*/ 2333028 h 4305008"/>
              <a:gd name="connsiteX451" fmla="*/ 2442890 w 5593163"/>
              <a:gd name="connsiteY451" fmla="*/ 2877874 h 4305008"/>
              <a:gd name="connsiteX452" fmla="*/ 2442890 w 5593163"/>
              <a:gd name="connsiteY452" fmla="*/ 3190516 h 4305008"/>
              <a:gd name="connsiteX453" fmla="*/ 2986199 w 5593163"/>
              <a:gd name="connsiteY453" fmla="*/ 3731083 h 4305008"/>
              <a:gd name="connsiteX454" fmla="*/ 2442890 w 5593163"/>
              <a:gd name="connsiteY454" fmla="*/ 3190516 h 4305008"/>
              <a:gd name="connsiteX455" fmla="*/ 2410871 w 5593163"/>
              <a:gd name="connsiteY455" fmla="*/ 4305008 h 4305008"/>
              <a:gd name="connsiteX456" fmla="*/ 2439316 w 5593163"/>
              <a:gd name="connsiteY456" fmla="*/ 4255797 h 4305008"/>
              <a:gd name="connsiteX457" fmla="*/ 2999569 w 5593163"/>
              <a:gd name="connsiteY457" fmla="*/ 3898397 h 4305008"/>
              <a:gd name="connsiteX458" fmla="*/ 2999686 w 5593163"/>
              <a:gd name="connsiteY458" fmla="*/ 3897249 h 4305008"/>
              <a:gd name="connsiteX459" fmla="*/ 3015899 w 5593163"/>
              <a:gd name="connsiteY459" fmla="*/ 3895710 h 4305008"/>
              <a:gd name="connsiteX460" fmla="*/ 3111360 w 5593163"/>
              <a:gd name="connsiteY460" fmla="*/ 3886645 h 4305008"/>
              <a:gd name="connsiteX461" fmla="*/ 3128448 w 5593163"/>
              <a:gd name="connsiteY461" fmla="*/ 3885022 h 4305008"/>
              <a:gd name="connsiteX462" fmla="*/ 3128474 w 5593163"/>
              <a:gd name="connsiteY462" fmla="*/ 3885516 h 4305008"/>
              <a:gd name="connsiteX463" fmla="*/ 3128972 w 5593163"/>
              <a:gd name="connsiteY463" fmla="*/ 3885483 h 4305008"/>
              <a:gd name="connsiteX464" fmla="*/ 3129566 w 5593163"/>
              <a:gd name="connsiteY464" fmla="*/ 3896923 h 4305008"/>
              <a:gd name="connsiteX465" fmla="*/ 3128195 w 5593163"/>
              <a:gd name="connsiteY465" fmla="*/ 3913899 h 4305008"/>
              <a:gd name="connsiteX466" fmla="*/ 3120728 w 5593163"/>
              <a:gd name="connsiteY466" fmla="*/ 4006375 h 4305008"/>
              <a:gd name="connsiteX467" fmla="*/ 3120190 w 5593163"/>
              <a:gd name="connsiteY467" fmla="*/ 4013051 h 4305008"/>
              <a:gd name="connsiteX468" fmla="*/ 3119684 w 5593163"/>
              <a:gd name="connsiteY468" fmla="*/ 4013114 h 4305008"/>
              <a:gd name="connsiteX469" fmla="*/ 3044567 w 5593163"/>
              <a:gd name="connsiteY469" fmla="*/ 4254710 h 4305008"/>
              <a:gd name="connsiteX470" fmla="*/ 3014445 w 5593163"/>
              <a:gd name="connsiteY470" fmla="*/ 4305008 h 4305008"/>
              <a:gd name="connsiteX471" fmla="*/ 2860336 w 5593163"/>
              <a:gd name="connsiteY471" fmla="*/ 4305008 h 4305008"/>
              <a:gd name="connsiteX472" fmla="*/ 2887018 w 5593163"/>
              <a:gd name="connsiteY472" fmla="*/ 4271827 h 4305008"/>
              <a:gd name="connsiteX473" fmla="*/ 2986199 w 5593163"/>
              <a:gd name="connsiteY473" fmla="*/ 4029853 h 4305008"/>
              <a:gd name="connsiteX474" fmla="*/ 2614045 w 5593163"/>
              <a:gd name="connsiteY474" fmla="*/ 4241205 h 4305008"/>
              <a:gd name="connsiteX475" fmla="*/ 2561922 w 5593163"/>
              <a:gd name="connsiteY475" fmla="*/ 4305008 h 4305008"/>
              <a:gd name="connsiteX476" fmla="*/ 2376360 w 5593163"/>
              <a:gd name="connsiteY476" fmla="*/ 0 h 4305008"/>
              <a:gd name="connsiteX477" fmla="*/ 2524998 w 5593163"/>
              <a:gd name="connsiteY477" fmla="*/ 0 h 4305008"/>
              <a:gd name="connsiteX478" fmla="*/ 2547226 w 5593163"/>
              <a:gd name="connsiteY478" fmla="*/ 44350 h 4305008"/>
              <a:gd name="connsiteX479" fmla="*/ 2986199 w 5593163"/>
              <a:gd name="connsiteY479" fmla="*/ 337433 h 4305008"/>
              <a:gd name="connsiteX480" fmla="*/ 2872691 w 5593163"/>
              <a:gd name="connsiteY480" fmla="*/ 76659 h 4305008"/>
              <a:gd name="connsiteX481" fmla="*/ 2804464 w 5593163"/>
              <a:gd name="connsiteY481" fmla="*/ 0 h 4305008"/>
              <a:gd name="connsiteX482" fmla="*/ 2972839 w 5593163"/>
              <a:gd name="connsiteY482" fmla="*/ 0 h 4305008"/>
              <a:gd name="connsiteX483" fmla="*/ 3035473 w 5593163"/>
              <a:gd name="connsiteY483" fmla="*/ 96778 h 4305008"/>
              <a:gd name="connsiteX484" fmla="*/ 3119686 w 5593163"/>
              <a:gd name="connsiteY484" fmla="*/ 354040 h 4305008"/>
              <a:gd name="connsiteX485" fmla="*/ 3120191 w 5593163"/>
              <a:gd name="connsiteY485" fmla="*/ 354103 h 4305008"/>
              <a:gd name="connsiteX486" fmla="*/ 3120732 w 5593163"/>
              <a:gd name="connsiteY486" fmla="*/ 360740 h 4305008"/>
              <a:gd name="connsiteX487" fmla="*/ 3128196 w 5593163"/>
              <a:gd name="connsiteY487" fmla="*/ 452471 h 4305008"/>
              <a:gd name="connsiteX488" fmla="*/ 3129566 w 5593163"/>
              <a:gd name="connsiteY488" fmla="*/ 469318 h 4305008"/>
              <a:gd name="connsiteX489" fmla="*/ 3128973 w 5593163"/>
              <a:gd name="connsiteY489" fmla="*/ 480669 h 4305008"/>
              <a:gd name="connsiteX490" fmla="*/ 3128474 w 5593163"/>
              <a:gd name="connsiteY490" fmla="*/ 480636 h 4305008"/>
              <a:gd name="connsiteX491" fmla="*/ 3128448 w 5593163"/>
              <a:gd name="connsiteY491" fmla="*/ 481127 h 4305008"/>
              <a:gd name="connsiteX492" fmla="*/ 3111330 w 5593163"/>
              <a:gd name="connsiteY492" fmla="*/ 479514 h 4305008"/>
              <a:gd name="connsiteX493" fmla="*/ 3015903 w 5593163"/>
              <a:gd name="connsiteY493" fmla="*/ 470523 h 4305008"/>
              <a:gd name="connsiteX494" fmla="*/ 2999687 w 5593163"/>
              <a:gd name="connsiteY494" fmla="*/ 468995 h 4305008"/>
              <a:gd name="connsiteX495" fmla="*/ 2999571 w 5593163"/>
              <a:gd name="connsiteY495" fmla="*/ 467856 h 4305008"/>
              <a:gd name="connsiteX496" fmla="*/ 2428199 w 5593163"/>
              <a:gd name="connsiteY496" fmla="*/ 95636 h 4305008"/>
              <a:gd name="connsiteX497" fmla="*/ 2299523 w 5593163"/>
              <a:gd name="connsiteY497" fmla="*/ 1313979 h 4305008"/>
              <a:gd name="connsiteX498" fmla="*/ 2300894 w 5593163"/>
              <a:gd name="connsiteY498" fmla="*/ 1296998 h 4305008"/>
              <a:gd name="connsiteX499" fmla="*/ 2308358 w 5593163"/>
              <a:gd name="connsiteY499" fmla="*/ 1204541 h 4305008"/>
              <a:gd name="connsiteX500" fmla="*/ 2308898 w 5593163"/>
              <a:gd name="connsiteY500" fmla="*/ 1197851 h 4305008"/>
              <a:gd name="connsiteX501" fmla="*/ 2309404 w 5593163"/>
              <a:gd name="connsiteY501" fmla="*/ 1197788 h 4305008"/>
              <a:gd name="connsiteX502" fmla="*/ 2999570 w 5593163"/>
              <a:gd name="connsiteY502" fmla="*/ 504747 h 4305008"/>
              <a:gd name="connsiteX503" fmla="*/ 2999687 w 5593163"/>
              <a:gd name="connsiteY503" fmla="*/ 503599 h 4305008"/>
              <a:gd name="connsiteX504" fmla="*/ 3015899 w 5593163"/>
              <a:gd name="connsiteY504" fmla="*/ 502060 h 4305008"/>
              <a:gd name="connsiteX505" fmla="*/ 3111361 w 5593163"/>
              <a:gd name="connsiteY505" fmla="*/ 492995 h 4305008"/>
              <a:gd name="connsiteX506" fmla="*/ 3128448 w 5593163"/>
              <a:gd name="connsiteY506" fmla="*/ 491372 h 4305008"/>
              <a:gd name="connsiteX507" fmla="*/ 3128474 w 5593163"/>
              <a:gd name="connsiteY507" fmla="*/ 491866 h 4305008"/>
              <a:gd name="connsiteX508" fmla="*/ 3128972 w 5593163"/>
              <a:gd name="connsiteY508" fmla="*/ 491833 h 4305008"/>
              <a:gd name="connsiteX509" fmla="*/ 3129566 w 5593163"/>
              <a:gd name="connsiteY509" fmla="*/ 503273 h 4305008"/>
              <a:gd name="connsiteX510" fmla="*/ 3128196 w 5593163"/>
              <a:gd name="connsiteY510" fmla="*/ 520249 h 4305008"/>
              <a:gd name="connsiteX511" fmla="*/ 3120729 w 5593163"/>
              <a:gd name="connsiteY511" fmla="*/ 612725 h 4305008"/>
              <a:gd name="connsiteX512" fmla="*/ 3120190 w 5593163"/>
              <a:gd name="connsiteY512" fmla="*/ 619401 h 4305008"/>
              <a:gd name="connsiteX513" fmla="*/ 3119685 w 5593163"/>
              <a:gd name="connsiteY513" fmla="*/ 619464 h 4305008"/>
              <a:gd name="connsiteX514" fmla="*/ 2429519 w 5593163"/>
              <a:gd name="connsiteY514" fmla="*/ 1312505 h 4305008"/>
              <a:gd name="connsiteX515" fmla="*/ 2429403 w 5593163"/>
              <a:gd name="connsiteY515" fmla="*/ 1313653 h 4305008"/>
              <a:gd name="connsiteX516" fmla="*/ 2413186 w 5593163"/>
              <a:gd name="connsiteY516" fmla="*/ 1315193 h 4305008"/>
              <a:gd name="connsiteX517" fmla="*/ 2317760 w 5593163"/>
              <a:gd name="connsiteY517" fmla="*/ 1324255 h 4305008"/>
              <a:gd name="connsiteX518" fmla="*/ 2300641 w 5593163"/>
              <a:gd name="connsiteY518" fmla="*/ 1325881 h 4305008"/>
              <a:gd name="connsiteX519" fmla="*/ 2300615 w 5593163"/>
              <a:gd name="connsiteY519" fmla="*/ 1325386 h 4305008"/>
              <a:gd name="connsiteX520" fmla="*/ 2300116 w 5593163"/>
              <a:gd name="connsiteY520" fmla="*/ 1325419 h 4305008"/>
              <a:gd name="connsiteX521" fmla="*/ 2299523 w 5593163"/>
              <a:gd name="connsiteY521" fmla="*/ 1313979 h 4305008"/>
              <a:gd name="connsiteX522" fmla="*/ 2299523 w 5593163"/>
              <a:gd name="connsiteY522" fmla="*/ 1361805 h 4305008"/>
              <a:gd name="connsiteX523" fmla="*/ 2300117 w 5593163"/>
              <a:gd name="connsiteY523" fmla="*/ 1350455 h 4305008"/>
              <a:gd name="connsiteX524" fmla="*/ 2300615 w 5593163"/>
              <a:gd name="connsiteY524" fmla="*/ 1350487 h 4305008"/>
              <a:gd name="connsiteX525" fmla="*/ 2300641 w 5593163"/>
              <a:gd name="connsiteY525" fmla="*/ 1349997 h 4305008"/>
              <a:gd name="connsiteX526" fmla="*/ 2317729 w 5593163"/>
              <a:gd name="connsiteY526" fmla="*/ 1351607 h 4305008"/>
              <a:gd name="connsiteX527" fmla="*/ 2413190 w 5593163"/>
              <a:gd name="connsiteY527" fmla="*/ 1360601 h 4305008"/>
              <a:gd name="connsiteX528" fmla="*/ 2429403 w 5593163"/>
              <a:gd name="connsiteY528" fmla="*/ 1362128 h 4305008"/>
              <a:gd name="connsiteX529" fmla="*/ 2429520 w 5593163"/>
              <a:gd name="connsiteY529" fmla="*/ 1363267 h 4305008"/>
              <a:gd name="connsiteX530" fmla="*/ 3119686 w 5593163"/>
              <a:gd name="connsiteY530" fmla="*/ 2050865 h 4305008"/>
              <a:gd name="connsiteX531" fmla="*/ 3120191 w 5593163"/>
              <a:gd name="connsiteY531" fmla="*/ 2050928 h 4305008"/>
              <a:gd name="connsiteX532" fmla="*/ 3120732 w 5593163"/>
              <a:gd name="connsiteY532" fmla="*/ 2057565 h 4305008"/>
              <a:gd name="connsiteX533" fmla="*/ 3128196 w 5593163"/>
              <a:gd name="connsiteY533" fmla="*/ 2149296 h 4305008"/>
              <a:gd name="connsiteX534" fmla="*/ 3129566 w 5593163"/>
              <a:gd name="connsiteY534" fmla="*/ 2166144 h 4305008"/>
              <a:gd name="connsiteX535" fmla="*/ 3128973 w 5593163"/>
              <a:gd name="connsiteY535" fmla="*/ 2177494 h 4305008"/>
              <a:gd name="connsiteX536" fmla="*/ 3128474 w 5593163"/>
              <a:gd name="connsiteY536" fmla="*/ 2177461 h 4305008"/>
              <a:gd name="connsiteX537" fmla="*/ 3128448 w 5593163"/>
              <a:gd name="connsiteY537" fmla="*/ 2177952 h 4305008"/>
              <a:gd name="connsiteX538" fmla="*/ 3111330 w 5593163"/>
              <a:gd name="connsiteY538" fmla="*/ 2176339 h 4305008"/>
              <a:gd name="connsiteX539" fmla="*/ 3015903 w 5593163"/>
              <a:gd name="connsiteY539" fmla="*/ 2167348 h 4305008"/>
              <a:gd name="connsiteX540" fmla="*/ 2999687 w 5593163"/>
              <a:gd name="connsiteY540" fmla="*/ 2165820 h 4305008"/>
              <a:gd name="connsiteX541" fmla="*/ 2999571 w 5593163"/>
              <a:gd name="connsiteY541" fmla="*/ 2164681 h 4305008"/>
              <a:gd name="connsiteX542" fmla="*/ 2309405 w 5593163"/>
              <a:gd name="connsiteY542" fmla="*/ 1477083 h 4305008"/>
              <a:gd name="connsiteX543" fmla="*/ 2308899 w 5593163"/>
              <a:gd name="connsiteY543" fmla="*/ 1477021 h 4305008"/>
              <a:gd name="connsiteX544" fmla="*/ 2308361 w 5593163"/>
              <a:gd name="connsiteY544" fmla="*/ 1470397 h 4305008"/>
              <a:gd name="connsiteX545" fmla="*/ 2300894 w 5593163"/>
              <a:gd name="connsiteY545" fmla="*/ 1378647 h 4305008"/>
              <a:gd name="connsiteX546" fmla="*/ 2299523 w 5593163"/>
              <a:gd name="connsiteY546" fmla="*/ 1361805 h 4305008"/>
              <a:gd name="connsiteX547" fmla="*/ 2299523 w 5593163"/>
              <a:gd name="connsiteY547" fmla="*/ 3010804 h 4305008"/>
              <a:gd name="connsiteX548" fmla="*/ 2300894 w 5593163"/>
              <a:gd name="connsiteY548" fmla="*/ 2993823 h 4305008"/>
              <a:gd name="connsiteX549" fmla="*/ 2308358 w 5593163"/>
              <a:gd name="connsiteY549" fmla="*/ 2901366 h 4305008"/>
              <a:gd name="connsiteX550" fmla="*/ 2308898 w 5593163"/>
              <a:gd name="connsiteY550" fmla="*/ 2894676 h 4305008"/>
              <a:gd name="connsiteX551" fmla="*/ 2309404 w 5593163"/>
              <a:gd name="connsiteY551" fmla="*/ 2894613 h 4305008"/>
              <a:gd name="connsiteX552" fmla="*/ 2999570 w 5593163"/>
              <a:gd name="connsiteY552" fmla="*/ 2201572 h 4305008"/>
              <a:gd name="connsiteX553" fmla="*/ 2999687 w 5593163"/>
              <a:gd name="connsiteY553" fmla="*/ 2200424 h 4305008"/>
              <a:gd name="connsiteX554" fmla="*/ 3015899 w 5593163"/>
              <a:gd name="connsiteY554" fmla="*/ 2198885 h 4305008"/>
              <a:gd name="connsiteX555" fmla="*/ 3111361 w 5593163"/>
              <a:gd name="connsiteY555" fmla="*/ 2189820 h 4305008"/>
              <a:gd name="connsiteX556" fmla="*/ 3128448 w 5593163"/>
              <a:gd name="connsiteY556" fmla="*/ 2188197 h 4305008"/>
              <a:gd name="connsiteX557" fmla="*/ 3128474 w 5593163"/>
              <a:gd name="connsiteY557" fmla="*/ 2188691 h 4305008"/>
              <a:gd name="connsiteX558" fmla="*/ 3128972 w 5593163"/>
              <a:gd name="connsiteY558" fmla="*/ 2188658 h 4305008"/>
              <a:gd name="connsiteX559" fmla="*/ 3129566 w 5593163"/>
              <a:gd name="connsiteY559" fmla="*/ 2200098 h 4305008"/>
              <a:gd name="connsiteX560" fmla="*/ 3128196 w 5593163"/>
              <a:gd name="connsiteY560" fmla="*/ 2217074 h 4305008"/>
              <a:gd name="connsiteX561" fmla="*/ 3120729 w 5593163"/>
              <a:gd name="connsiteY561" fmla="*/ 2309550 h 4305008"/>
              <a:gd name="connsiteX562" fmla="*/ 3120190 w 5593163"/>
              <a:gd name="connsiteY562" fmla="*/ 2316226 h 4305008"/>
              <a:gd name="connsiteX563" fmla="*/ 3119685 w 5593163"/>
              <a:gd name="connsiteY563" fmla="*/ 2316289 h 4305008"/>
              <a:gd name="connsiteX564" fmla="*/ 2429519 w 5593163"/>
              <a:gd name="connsiteY564" fmla="*/ 3009330 h 4305008"/>
              <a:gd name="connsiteX565" fmla="*/ 2429403 w 5593163"/>
              <a:gd name="connsiteY565" fmla="*/ 3010478 h 4305008"/>
              <a:gd name="connsiteX566" fmla="*/ 2413186 w 5593163"/>
              <a:gd name="connsiteY566" fmla="*/ 3012018 h 4305008"/>
              <a:gd name="connsiteX567" fmla="*/ 2317760 w 5593163"/>
              <a:gd name="connsiteY567" fmla="*/ 3021080 h 4305008"/>
              <a:gd name="connsiteX568" fmla="*/ 2300641 w 5593163"/>
              <a:gd name="connsiteY568" fmla="*/ 3022706 h 4305008"/>
              <a:gd name="connsiteX569" fmla="*/ 2300615 w 5593163"/>
              <a:gd name="connsiteY569" fmla="*/ 3022211 h 4305008"/>
              <a:gd name="connsiteX570" fmla="*/ 2300116 w 5593163"/>
              <a:gd name="connsiteY570" fmla="*/ 3022244 h 4305008"/>
              <a:gd name="connsiteX571" fmla="*/ 2299523 w 5593163"/>
              <a:gd name="connsiteY571" fmla="*/ 3010804 h 4305008"/>
              <a:gd name="connsiteX572" fmla="*/ 2299523 w 5593163"/>
              <a:gd name="connsiteY572" fmla="*/ 3058630 h 4305008"/>
              <a:gd name="connsiteX573" fmla="*/ 2300117 w 5593163"/>
              <a:gd name="connsiteY573" fmla="*/ 3047280 h 4305008"/>
              <a:gd name="connsiteX574" fmla="*/ 2300615 w 5593163"/>
              <a:gd name="connsiteY574" fmla="*/ 3047312 h 4305008"/>
              <a:gd name="connsiteX575" fmla="*/ 2300641 w 5593163"/>
              <a:gd name="connsiteY575" fmla="*/ 3046822 h 4305008"/>
              <a:gd name="connsiteX576" fmla="*/ 2317729 w 5593163"/>
              <a:gd name="connsiteY576" fmla="*/ 3048432 h 4305008"/>
              <a:gd name="connsiteX577" fmla="*/ 2413190 w 5593163"/>
              <a:gd name="connsiteY577" fmla="*/ 3057426 h 4305008"/>
              <a:gd name="connsiteX578" fmla="*/ 2429403 w 5593163"/>
              <a:gd name="connsiteY578" fmla="*/ 3058953 h 4305008"/>
              <a:gd name="connsiteX579" fmla="*/ 2429520 w 5593163"/>
              <a:gd name="connsiteY579" fmla="*/ 3060092 h 4305008"/>
              <a:gd name="connsiteX580" fmla="*/ 3119686 w 5593163"/>
              <a:gd name="connsiteY580" fmla="*/ 3747690 h 4305008"/>
              <a:gd name="connsiteX581" fmla="*/ 3120191 w 5593163"/>
              <a:gd name="connsiteY581" fmla="*/ 3747753 h 4305008"/>
              <a:gd name="connsiteX582" fmla="*/ 3120732 w 5593163"/>
              <a:gd name="connsiteY582" fmla="*/ 3754390 h 4305008"/>
              <a:gd name="connsiteX583" fmla="*/ 3128196 w 5593163"/>
              <a:gd name="connsiteY583" fmla="*/ 3846121 h 4305008"/>
              <a:gd name="connsiteX584" fmla="*/ 3129566 w 5593163"/>
              <a:gd name="connsiteY584" fmla="*/ 3862969 h 4305008"/>
              <a:gd name="connsiteX585" fmla="*/ 3128973 w 5593163"/>
              <a:gd name="connsiteY585" fmla="*/ 3874319 h 4305008"/>
              <a:gd name="connsiteX586" fmla="*/ 3128474 w 5593163"/>
              <a:gd name="connsiteY586" fmla="*/ 3874286 h 4305008"/>
              <a:gd name="connsiteX587" fmla="*/ 3128448 w 5593163"/>
              <a:gd name="connsiteY587" fmla="*/ 3874777 h 4305008"/>
              <a:gd name="connsiteX588" fmla="*/ 3111330 w 5593163"/>
              <a:gd name="connsiteY588" fmla="*/ 3873164 h 4305008"/>
              <a:gd name="connsiteX589" fmla="*/ 3015903 w 5593163"/>
              <a:gd name="connsiteY589" fmla="*/ 3864173 h 4305008"/>
              <a:gd name="connsiteX590" fmla="*/ 2999687 w 5593163"/>
              <a:gd name="connsiteY590" fmla="*/ 3862645 h 4305008"/>
              <a:gd name="connsiteX591" fmla="*/ 2999571 w 5593163"/>
              <a:gd name="connsiteY591" fmla="*/ 3861506 h 4305008"/>
              <a:gd name="connsiteX592" fmla="*/ 2309405 w 5593163"/>
              <a:gd name="connsiteY592" fmla="*/ 3173908 h 4305008"/>
              <a:gd name="connsiteX593" fmla="*/ 2308899 w 5593163"/>
              <a:gd name="connsiteY593" fmla="*/ 3173846 h 4305008"/>
              <a:gd name="connsiteX594" fmla="*/ 2308361 w 5593163"/>
              <a:gd name="connsiteY594" fmla="*/ 3167222 h 4305008"/>
              <a:gd name="connsiteX595" fmla="*/ 2300894 w 5593163"/>
              <a:gd name="connsiteY595" fmla="*/ 3075472 h 4305008"/>
              <a:gd name="connsiteX596" fmla="*/ 2299523 w 5593163"/>
              <a:gd name="connsiteY596" fmla="*/ 3058630 h 4305008"/>
              <a:gd name="connsiteX597" fmla="*/ 1601297 w 5593163"/>
              <a:gd name="connsiteY597" fmla="*/ 636203 h 4305008"/>
              <a:gd name="connsiteX598" fmla="*/ 2144606 w 5593163"/>
              <a:gd name="connsiteY598" fmla="*/ 1181049 h 4305008"/>
              <a:gd name="connsiteX599" fmla="*/ 1601297 w 5593163"/>
              <a:gd name="connsiteY599" fmla="*/ 636203 h 4305008"/>
              <a:gd name="connsiteX600" fmla="*/ 1601297 w 5593163"/>
              <a:gd name="connsiteY600" fmla="*/ 2333028 h 4305008"/>
              <a:gd name="connsiteX601" fmla="*/ 2144606 w 5593163"/>
              <a:gd name="connsiteY601" fmla="*/ 2877874 h 4305008"/>
              <a:gd name="connsiteX602" fmla="*/ 1601297 w 5593163"/>
              <a:gd name="connsiteY602" fmla="*/ 2333028 h 4305008"/>
              <a:gd name="connsiteX603" fmla="*/ 1601295 w 5593163"/>
              <a:gd name="connsiteY603" fmla="*/ 2034258 h 4305008"/>
              <a:gd name="connsiteX604" fmla="*/ 2144604 w 5593163"/>
              <a:gd name="connsiteY604" fmla="*/ 1493690 h 4305008"/>
              <a:gd name="connsiteX605" fmla="*/ 1601295 w 5593163"/>
              <a:gd name="connsiteY605" fmla="*/ 2034258 h 4305008"/>
              <a:gd name="connsiteX606" fmla="*/ 1601295 w 5593163"/>
              <a:gd name="connsiteY606" fmla="*/ 3731083 h 4305008"/>
              <a:gd name="connsiteX607" fmla="*/ 2144604 w 5593163"/>
              <a:gd name="connsiteY607" fmla="*/ 3190516 h 4305008"/>
              <a:gd name="connsiteX608" fmla="*/ 1601295 w 5593163"/>
              <a:gd name="connsiteY608" fmla="*/ 3731083 h 4305008"/>
              <a:gd name="connsiteX609" fmla="*/ 1457930 w 5593163"/>
              <a:gd name="connsiteY609" fmla="*/ 503273 h 4305008"/>
              <a:gd name="connsiteX610" fmla="*/ 1458524 w 5593163"/>
              <a:gd name="connsiteY610" fmla="*/ 491833 h 4305008"/>
              <a:gd name="connsiteX611" fmla="*/ 1459022 w 5593163"/>
              <a:gd name="connsiteY611" fmla="*/ 491866 h 4305008"/>
              <a:gd name="connsiteX612" fmla="*/ 1459048 w 5593163"/>
              <a:gd name="connsiteY612" fmla="*/ 491372 h 4305008"/>
              <a:gd name="connsiteX613" fmla="*/ 1476135 w 5593163"/>
              <a:gd name="connsiteY613" fmla="*/ 492995 h 4305008"/>
              <a:gd name="connsiteX614" fmla="*/ 1571597 w 5593163"/>
              <a:gd name="connsiteY614" fmla="*/ 502060 h 4305008"/>
              <a:gd name="connsiteX615" fmla="*/ 1587809 w 5593163"/>
              <a:gd name="connsiteY615" fmla="*/ 503599 h 4305008"/>
              <a:gd name="connsiteX616" fmla="*/ 1587926 w 5593163"/>
              <a:gd name="connsiteY616" fmla="*/ 504747 h 4305008"/>
              <a:gd name="connsiteX617" fmla="*/ 2278092 w 5593163"/>
              <a:gd name="connsiteY617" fmla="*/ 1197788 h 4305008"/>
              <a:gd name="connsiteX618" fmla="*/ 2278598 w 5593163"/>
              <a:gd name="connsiteY618" fmla="*/ 1197851 h 4305008"/>
              <a:gd name="connsiteX619" fmla="*/ 2279138 w 5593163"/>
              <a:gd name="connsiteY619" fmla="*/ 1204541 h 4305008"/>
              <a:gd name="connsiteX620" fmla="*/ 2286602 w 5593163"/>
              <a:gd name="connsiteY620" fmla="*/ 1296998 h 4305008"/>
              <a:gd name="connsiteX621" fmla="*/ 2287973 w 5593163"/>
              <a:gd name="connsiteY621" fmla="*/ 1313979 h 4305008"/>
              <a:gd name="connsiteX622" fmla="*/ 2287380 w 5593163"/>
              <a:gd name="connsiteY622" fmla="*/ 1325419 h 4305008"/>
              <a:gd name="connsiteX623" fmla="*/ 2286881 w 5593163"/>
              <a:gd name="connsiteY623" fmla="*/ 1325386 h 4305008"/>
              <a:gd name="connsiteX624" fmla="*/ 2286855 w 5593163"/>
              <a:gd name="connsiteY624" fmla="*/ 1325881 h 4305008"/>
              <a:gd name="connsiteX625" fmla="*/ 2269736 w 5593163"/>
              <a:gd name="connsiteY625" fmla="*/ 1324255 h 4305008"/>
              <a:gd name="connsiteX626" fmla="*/ 2174310 w 5593163"/>
              <a:gd name="connsiteY626" fmla="*/ 1315193 h 4305008"/>
              <a:gd name="connsiteX627" fmla="*/ 2158093 w 5593163"/>
              <a:gd name="connsiteY627" fmla="*/ 1313653 h 4305008"/>
              <a:gd name="connsiteX628" fmla="*/ 2157977 w 5593163"/>
              <a:gd name="connsiteY628" fmla="*/ 1312505 h 4305008"/>
              <a:gd name="connsiteX629" fmla="*/ 1467811 w 5593163"/>
              <a:gd name="connsiteY629" fmla="*/ 619464 h 4305008"/>
              <a:gd name="connsiteX630" fmla="*/ 1467306 w 5593163"/>
              <a:gd name="connsiteY630" fmla="*/ 619401 h 4305008"/>
              <a:gd name="connsiteX631" fmla="*/ 1466767 w 5593163"/>
              <a:gd name="connsiteY631" fmla="*/ 612725 h 4305008"/>
              <a:gd name="connsiteX632" fmla="*/ 1459300 w 5593163"/>
              <a:gd name="connsiteY632" fmla="*/ 520249 h 4305008"/>
              <a:gd name="connsiteX633" fmla="*/ 1457930 w 5593163"/>
              <a:gd name="connsiteY633" fmla="*/ 503273 h 4305008"/>
              <a:gd name="connsiteX634" fmla="*/ 1457930 w 5593163"/>
              <a:gd name="connsiteY634" fmla="*/ 2200098 h 4305008"/>
              <a:gd name="connsiteX635" fmla="*/ 1458524 w 5593163"/>
              <a:gd name="connsiteY635" fmla="*/ 2188658 h 4305008"/>
              <a:gd name="connsiteX636" fmla="*/ 1459022 w 5593163"/>
              <a:gd name="connsiteY636" fmla="*/ 2188691 h 4305008"/>
              <a:gd name="connsiteX637" fmla="*/ 1459048 w 5593163"/>
              <a:gd name="connsiteY637" fmla="*/ 2188197 h 4305008"/>
              <a:gd name="connsiteX638" fmla="*/ 1476135 w 5593163"/>
              <a:gd name="connsiteY638" fmla="*/ 2189820 h 4305008"/>
              <a:gd name="connsiteX639" fmla="*/ 1571597 w 5593163"/>
              <a:gd name="connsiteY639" fmla="*/ 2198885 h 4305008"/>
              <a:gd name="connsiteX640" fmla="*/ 1587809 w 5593163"/>
              <a:gd name="connsiteY640" fmla="*/ 2200424 h 4305008"/>
              <a:gd name="connsiteX641" fmla="*/ 1587926 w 5593163"/>
              <a:gd name="connsiteY641" fmla="*/ 2201572 h 4305008"/>
              <a:gd name="connsiteX642" fmla="*/ 2278092 w 5593163"/>
              <a:gd name="connsiteY642" fmla="*/ 2894613 h 4305008"/>
              <a:gd name="connsiteX643" fmla="*/ 2278598 w 5593163"/>
              <a:gd name="connsiteY643" fmla="*/ 2894676 h 4305008"/>
              <a:gd name="connsiteX644" fmla="*/ 2279138 w 5593163"/>
              <a:gd name="connsiteY644" fmla="*/ 2901366 h 4305008"/>
              <a:gd name="connsiteX645" fmla="*/ 2286602 w 5593163"/>
              <a:gd name="connsiteY645" fmla="*/ 2993823 h 4305008"/>
              <a:gd name="connsiteX646" fmla="*/ 2287973 w 5593163"/>
              <a:gd name="connsiteY646" fmla="*/ 3010804 h 4305008"/>
              <a:gd name="connsiteX647" fmla="*/ 2287380 w 5593163"/>
              <a:gd name="connsiteY647" fmla="*/ 3022244 h 4305008"/>
              <a:gd name="connsiteX648" fmla="*/ 2286881 w 5593163"/>
              <a:gd name="connsiteY648" fmla="*/ 3022211 h 4305008"/>
              <a:gd name="connsiteX649" fmla="*/ 2286855 w 5593163"/>
              <a:gd name="connsiteY649" fmla="*/ 3022706 h 4305008"/>
              <a:gd name="connsiteX650" fmla="*/ 2269736 w 5593163"/>
              <a:gd name="connsiteY650" fmla="*/ 3021080 h 4305008"/>
              <a:gd name="connsiteX651" fmla="*/ 2174310 w 5593163"/>
              <a:gd name="connsiteY651" fmla="*/ 3012018 h 4305008"/>
              <a:gd name="connsiteX652" fmla="*/ 2158093 w 5593163"/>
              <a:gd name="connsiteY652" fmla="*/ 3010478 h 4305008"/>
              <a:gd name="connsiteX653" fmla="*/ 2157977 w 5593163"/>
              <a:gd name="connsiteY653" fmla="*/ 3009330 h 4305008"/>
              <a:gd name="connsiteX654" fmla="*/ 1467811 w 5593163"/>
              <a:gd name="connsiteY654" fmla="*/ 2316289 h 4305008"/>
              <a:gd name="connsiteX655" fmla="*/ 1467306 w 5593163"/>
              <a:gd name="connsiteY655" fmla="*/ 2316226 h 4305008"/>
              <a:gd name="connsiteX656" fmla="*/ 1466767 w 5593163"/>
              <a:gd name="connsiteY656" fmla="*/ 2309550 h 4305008"/>
              <a:gd name="connsiteX657" fmla="*/ 1459300 w 5593163"/>
              <a:gd name="connsiteY657" fmla="*/ 2217074 h 4305008"/>
              <a:gd name="connsiteX658" fmla="*/ 1457930 w 5593163"/>
              <a:gd name="connsiteY658" fmla="*/ 2200098 h 4305008"/>
              <a:gd name="connsiteX659" fmla="*/ 1457930 w 5593163"/>
              <a:gd name="connsiteY659" fmla="*/ 3896923 h 4305008"/>
              <a:gd name="connsiteX660" fmla="*/ 1458524 w 5593163"/>
              <a:gd name="connsiteY660" fmla="*/ 3885483 h 4305008"/>
              <a:gd name="connsiteX661" fmla="*/ 1459022 w 5593163"/>
              <a:gd name="connsiteY661" fmla="*/ 3885516 h 4305008"/>
              <a:gd name="connsiteX662" fmla="*/ 1459048 w 5593163"/>
              <a:gd name="connsiteY662" fmla="*/ 3885022 h 4305008"/>
              <a:gd name="connsiteX663" fmla="*/ 1476135 w 5593163"/>
              <a:gd name="connsiteY663" fmla="*/ 3886645 h 4305008"/>
              <a:gd name="connsiteX664" fmla="*/ 1571597 w 5593163"/>
              <a:gd name="connsiteY664" fmla="*/ 3895710 h 4305008"/>
              <a:gd name="connsiteX665" fmla="*/ 1587809 w 5593163"/>
              <a:gd name="connsiteY665" fmla="*/ 3897249 h 4305008"/>
              <a:gd name="connsiteX666" fmla="*/ 1587926 w 5593163"/>
              <a:gd name="connsiteY666" fmla="*/ 3898397 h 4305008"/>
              <a:gd name="connsiteX667" fmla="*/ 2148179 w 5593163"/>
              <a:gd name="connsiteY667" fmla="*/ 4255797 h 4305008"/>
              <a:gd name="connsiteX668" fmla="*/ 2176624 w 5593163"/>
              <a:gd name="connsiteY668" fmla="*/ 4305008 h 4305008"/>
              <a:gd name="connsiteX669" fmla="*/ 2025574 w 5593163"/>
              <a:gd name="connsiteY669" fmla="*/ 4305008 h 4305008"/>
              <a:gd name="connsiteX670" fmla="*/ 1973451 w 5593163"/>
              <a:gd name="connsiteY670" fmla="*/ 4241205 h 4305008"/>
              <a:gd name="connsiteX671" fmla="*/ 1601297 w 5593163"/>
              <a:gd name="connsiteY671" fmla="*/ 4029853 h 4305008"/>
              <a:gd name="connsiteX672" fmla="*/ 1700478 w 5593163"/>
              <a:gd name="connsiteY672" fmla="*/ 4271827 h 4305008"/>
              <a:gd name="connsiteX673" fmla="*/ 1727160 w 5593163"/>
              <a:gd name="connsiteY673" fmla="*/ 4305008 h 4305008"/>
              <a:gd name="connsiteX674" fmla="*/ 1573050 w 5593163"/>
              <a:gd name="connsiteY674" fmla="*/ 4305008 h 4305008"/>
              <a:gd name="connsiteX675" fmla="*/ 1542929 w 5593163"/>
              <a:gd name="connsiteY675" fmla="*/ 4254710 h 4305008"/>
              <a:gd name="connsiteX676" fmla="*/ 1467811 w 5593163"/>
              <a:gd name="connsiteY676" fmla="*/ 4013114 h 4305008"/>
              <a:gd name="connsiteX677" fmla="*/ 1467306 w 5593163"/>
              <a:gd name="connsiteY677" fmla="*/ 4013051 h 4305008"/>
              <a:gd name="connsiteX678" fmla="*/ 1466767 w 5593163"/>
              <a:gd name="connsiteY678" fmla="*/ 4006375 h 4305008"/>
              <a:gd name="connsiteX679" fmla="*/ 1459300 w 5593163"/>
              <a:gd name="connsiteY679" fmla="*/ 3913899 h 4305008"/>
              <a:gd name="connsiteX680" fmla="*/ 1457930 w 5593163"/>
              <a:gd name="connsiteY680" fmla="*/ 3896923 h 4305008"/>
              <a:gd name="connsiteX681" fmla="*/ 1457928 w 5593163"/>
              <a:gd name="connsiteY681" fmla="*/ 469318 h 4305008"/>
              <a:gd name="connsiteX682" fmla="*/ 1459298 w 5593163"/>
              <a:gd name="connsiteY682" fmla="*/ 452471 h 4305008"/>
              <a:gd name="connsiteX683" fmla="*/ 1466762 w 5593163"/>
              <a:gd name="connsiteY683" fmla="*/ 360740 h 4305008"/>
              <a:gd name="connsiteX684" fmla="*/ 1467303 w 5593163"/>
              <a:gd name="connsiteY684" fmla="*/ 354103 h 4305008"/>
              <a:gd name="connsiteX685" fmla="*/ 1467808 w 5593163"/>
              <a:gd name="connsiteY685" fmla="*/ 354040 h 4305008"/>
              <a:gd name="connsiteX686" fmla="*/ 1552022 w 5593163"/>
              <a:gd name="connsiteY686" fmla="*/ 96778 h 4305008"/>
              <a:gd name="connsiteX687" fmla="*/ 1614656 w 5593163"/>
              <a:gd name="connsiteY687" fmla="*/ 0 h 4305008"/>
              <a:gd name="connsiteX688" fmla="*/ 1783031 w 5593163"/>
              <a:gd name="connsiteY688" fmla="*/ 0 h 4305008"/>
              <a:gd name="connsiteX689" fmla="*/ 1714803 w 5593163"/>
              <a:gd name="connsiteY689" fmla="*/ 76659 h 4305008"/>
              <a:gd name="connsiteX690" fmla="*/ 1601295 w 5593163"/>
              <a:gd name="connsiteY690" fmla="*/ 337433 h 4305008"/>
              <a:gd name="connsiteX691" fmla="*/ 2040269 w 5593163"/>
              <a:gd name="connsiteY691" fmla="*/ 44350 h 4305008"/>
              <a:gd name="connsiteX692" fmla="*/ 2062497 w 5593163"/>
              <a:gd name="connsiteY692" fmla="*/ 0 h 4305008"/>
              <a:gd name="connsiteX693" fmla="*/ 2211135 w 5593163"/>
              <a:gd name="connsiteY693" fmla="*/ 0 h 4305008"/>
              <a:gd name="connsiteX694" fmla="*/ 2159296 w 5593163"/>
              <a:gd name="connsiteY694" fmla="*/ 95636 h 4305008"/>
              <a:gd name="connsiteX695" fmla="*/ 1587923 w 5593163"/>
              <a:gd name="connsiteY695" fmla="*/ 467856 h 4305008"/>
              <a:gd name="connsiteX696" fmla="*/ 1587807 w 5593163"/>
              <a:gd name="connsiteY696" fmla="*/ 468995 h 4305008"/>
              <a:gd name="connsiteX697" fmla="*/ 1571591 w 5593163"/>
              <a:gd name="connsiteY697" fmla="*/ 470523 h 4305008"/>
              <a:gd name="connsiteX698" fmla="*/ 1476164 w 5593163"/>
              <a:gd name="connsiteY698" fmla="*/ 479514 h 4305008"/>
              <a:gd name="connsiteX699" fmla="*/ 1459046 w 5593163"/>
              <a:gd name="connsiteY699" fmla="*/ 481127 h 4305008"/>
              <a:gd name="connsiteX700" fmla="*/ 1459020 w 5593163"/>
              <a:gd name="connsiteY700" fmla="*/ 480636 h 4305008"/>
              <a:gd name="connsiteX701" fmla="*/ 1458521 w 5593163"/>
              <a:gd name="connsiteY701" fmla="*/ 480669 h 4305008"/>
              <a:gd name="connsiteX702" fmla="*/ 1457928 w 5593163"/>
              <a:gd name="connsiteY702" fmla="*/ 469318 h 4305008"/>
              <a:gd name="connsiteX703" fmla="*/ 1457928 w 5593163"/>
              <a:gd name="connsiteY703" fmla="*/ 2166144 h 4305008"/>
              <a:gd name="connsiteX704" fmla="*/ 1459298 w 5593163"/>
              <a:gd name="connsiteY704" fmla="*/ 2149296 h 4305008"/>
              <a:gd name="connsiteX705" fmla="*/ 1466762 w 5593163"/>
              <a:gd name="connsiteY705" fmla="*/ 2057565 h 4305008"/>
              <a:gd name="connsiteX706" fmla="*/ 1467303 w 5593163"/>
              <a:gd name="connsiteY706" fmla="*/ 2050928 h 4305008"/>
              <a:gd name="connsiteX707" fmla="*/ 1467808 w 5593163"/>
              <a:gd name="connsiteY707" fmla="*/ 2050865 h 4305008"/>
              <a:gd name="connsiteX708" fmla="*/ 2157974 w 5593163"/>
              <a:gd name="connsiteY708" fmla="*/ 1363267 h 4305008"/>
              <a:gd name="connsiteX709" fmla="*/ 2158091 w 5593163"/>
              <a:gd name="connsiteY709" fmla="*/ 1362128 h 4305008"/>
              <a:gd name="connsiteX710" fmla="*/ 2174304 w 5593163"/>
              <a:gd name="connsiteY710" fmla="*/ 1360601 h 4305008"/>
              <a:gd name="connsiteX711" fmla="*/ 2269765 w 5593163"/>
              <a:gd name="connsiteY711" fmla="*/ 1351607 h 4305008"/>
              <a:gd name="connsiteX712" fmla="*/ 2286853 w 5593163"/>
              <a:gd name="connsiteY712" fmla="*/ 1349997 h 4305008"/>
              <a:gd name="connsiteX713" fmla="*/ 2286879 w 5593163"/>
              <a:gd name="connsiteY713" fmla="*/ 1350487 h 4305008"/>
              <a:gd name="connsiteX714" fmla="*/ 2287377 w 5593163"/>
              <a:gd name="connsiteY714" fmla="*/ 1350455 h 4305008"/>
              <a:gd name="connsiteX715" fmla="*/ 2287971 w 5593163"/>
              <a:gd name="connsiteY715" fmla="*/ 1361805 h 4305008"/>
              <a:gd name="connsiteX716" fmla="*/ 2286600 w 5593163"/>
              <a:gd name="connsiteY716" fmla="*/ 1378647 h 4305008"/>
              <a:gd name="connsiteX717" fmla="*/ 2279133 w 5593163"/>
              <a:gd name="connsiteY717" fmla="*/ 1470397 h 4305008"/>
              <a:gd name="connsiteX718" fmla="*/ 2278595 w 5593163"/>
              <a:gd name="connsiteY718" fmla="*/ 1477021 h 4305008"/>
              <a:gd name="connsiteX719" fmla="*/ 2278089 w 5593163"/>
              <a:gd name="connsiteY719" fmla="*/ 1477083 h 4305008"/>
              <a:gd name="connsiteX720" fmla="*/ 1587923 w 5593163"/>
              <a:gd name="connsiteY720" fmla="*/ 2164681 h 4305008"/>
              <a:gd name="connsiteX721" fmla="*/ 1587807 w 5593163"/>
              <a:gd name="connsiteY721" fmla="*/ 2165820 h 4305008"/>
              <a:gd name="connsiteX722" fmla="*/ 1571591 w 5593163"/>
              <a:gd name="connsiteY722" fmla="*/ 2167348 h 4305008"/>
              <a:gd name="connsiteX723" fmla="*/ 1476164 w 5593163"/>
              <a:gd name="connsiteY723" fmla="*/ 2176339 h 4305008"/>
              <a:gd name="connsiteX724" fmla="*/ 1459046 w 5593163"/>
              <a:gd name="connsiteY724" fmla="*/ 2177952 h 4305008"/>
              <a:gd name="connsiteX725" fmla="*/ 1459020 w 5593163"/>
              <a:gd name="connsiteY725" fmla="*/ 2177461 h 4305008"/>
              <a:gd name="connsiteX726" fmla="*/ 1458521 w 5593163"/>
              <a:gd name="connsiteY726" fmla="*/ 2177494 h 4305008"/>
              <a:gd name="connsiteX727" fmla="*/ 1457928 w 5593163"/>
              <a:gd name="connsiteY727" fmla="*/ 2166144 h 4305008"/>
              <a:gd name="connsiteX728" fmla="*/ 1457928 w 5593163"/>
              <a:gd name="connsiteY728" fmla="*/ 3862969 h 4305008"/>
              <a:gd name="connsiteX729" fmla="*/ 1459298 w 5593163"/>
              <a:gd name="connsiteY729" fmla="*/ 3846121 h 4305008"/>
              <a:gd name="connsiteX730" fmla="*/ 1466762 w 5593163"/>
              <a:gd name="connsiteY730" fmla="*/ 3754390 h 4305008"/>
              <a:gd name="connsiteX731" fmla="*/ 1467303 w 5593163"/>
              <a:gd name="connsiteY731" fmla="*/ 3747753 h 4305008"/>
              <a:gd name="connsiteX732" fmla="*/ 1467808 w 5593163"/>
              <a:gd name="connsiteY732" fmla="*/ 3747690 h 4305008"/>
              <a:gd name="connsiteX733" fmla="*/ 2157974 w 5593163"/>
              <a:gd name="connsiteY733" fmla="*/ 3060092 h 4305008"/>
              <a:gd name="connsiteX734" fmla="*/ 2158091 w 5593163"/>
              <a:gd name="connsiteY734" fmla="*/ 3058953 h 4305008"/>
              <a:gd name="connsiteX735" fmla="*/ 2174304 w 5593163"/>
              <a:gd name="connsiteY735" fmla="*/ 3057426 h 4305008"/>
              <a:gd name="connsiteX736" fmla="*/ 2269765 w 5593163"/>
              <a:gd name="connsiteY736" fmla="*/ 3048432 h 4305008"/>
              <a:gd name="connsiteX737" fmla="*/ 2286853 w 5593163"/>
              <a:gd name="connsiteY737" fmla="*/ 3046822 h 4305008"/>
              <a:gd name="connsiteX738" fmla="*/ 2286879 w 5593163"/>
              <a:gd name="connsiteY738" fmla="*/ 3047312 h 4305008"/>
              <a:gd name="connsiteX739" fmla="*/ 2287377 w 5593163"/>
              <a:gd name="connsiteY739" fmla="*/ 3047280 h 4305008"/>
              <a:gd name="connsiteX740" fmla="*/ 2287971 w 5593163"/>
              <a:gd name="connsiteY740" fmla="*/ 3058630 h 4305008"/>
              <a:gd name="connsiteX741" fmla="*/ 2286600 w 5593163"/>
              <a:gd name="connsiteY741" fmla="*/ 3075472 h 4305008"/>
              <a:gd name="connsiteX742" fmla="*/ 2279133 w 5593163"/>
              <a:gd name="connsiteY742" fmla="*/ 3167222 h 4305008"/>
              <a:gd name="connsiteX743" fmla="*/ 2278595 w 5593163"/>
              <a:gd name="connsiteY743" fmla="*/ 3173846 h 4305008"/>
              <a:gd name="connsiteX744" fmla="*/ 2278089 w 5593163"/>
              <a:gd name="connsiteY744" fmla="*/ 3173908 h 4305008"/>
              <a:gd name="connsiteX745" fmla="*/ 1587923 w 5593163"/>
              <a:gd name="connsiteY745" fmla="*/ 3861506 h 4305008"/>
              <a:gd name="connsiteX746" fmla="*/ 1587807 w 5593163"/>
              <a:gd name="connsiteY746" fmla="*/ 3862645 h 4305008"/>
              <a:gd name="connsiteX747" fmla="*/ 1571591 w 5593163"/>
              <a:gd name="connsiteY747" fmla="*/ 3864173 h 4305008"/>
              <a:gd name="connsiteX748" fmla="*/ 1476164 w 5593163"/>
              <a:gd name="connsiteY748" fmla="*/ 3873164 h 4305008"/>
              <a:gd name="connsiteX749" fmla="*/ 1459046 w 5593163"/>
              <a:gd name="connsiteY749" fmla="*/ 3874777 h 4305008"/>
              <a:gd name="connsiteX750" fmla="*/ 1459020 w 5593163"/>
              <a:gd name="connsiteY750" fmla="*/ 3874286 h 4305008"/>
              <a:gd name="connsiteX751" fmla="*/ 1458521 w 5593163"/>
              <a:gd name="connsiteY751" fmla="*/ 3874319 h 4305008"/>
              <a:gd name="connsiteX752" fmla="*/ 1457928 w 5593163"/>
              <a:gd name="connsiteY752" fmla="*/ 3862969 h 4305008"/>
              <a:gd name="connsiteX753" fmla="*/ 750739 w 5593163"/>
              <a:gd name="connsiteY753" fmla="*/ 1181049 h 4305008"/>
              <a:gd name="connsiteX754" fmla="*/ 1294048 w 5593163"/>
              <a:gd name="connsiteY754" fmla="*/ 636203 h 4305008"/>
              <a:gd name="connsiteX755" fmla="*/ 750739 w 5593163"/>
              <a:gd name="connsiteY755" fmla="*/ 1181049 h 4305008"/>
              <a:gd name="connsiteX756" fmla="*/ 750739 w 5593163"/>
              <a:gd name="connsiteY756" fmla="*/ 1493690 h 4305008"/>
              <a:gd name="connsiteX757" fmla="*/ 1294048 w 5593163"/>
              <a:gd name="connsiteY757" fmla="*/ 2034258 h 4305008"/>
              <a:gd name="connsiteX758" fmla="*/ 750739 w 5593163"/>
              <a:gd name="connsiteY758" fmla="*/ 1493690 h 4305008"/>
              <a:gd name="connsiteX759" fmla="*/ 750739 w 5593163"/>
              <a:gd name="connsiteY759" fmla="*/ 2877874 h 4305008"/>
              <a:gd name="connsiteX760" fmla="*/ 1294048 w 5593163"/>
              <a:gd name="connsiteY760" fmla="*/ 2333028 h 4305008"/>
              <a:gd name="connsiteX761" fmla="*/ 750739 w 5593163"/>
              <a:gd name="connsiteY761" fmla="*/ 2877874 h 4305008"/>
              <a:gd name="connsiteX762" fmla="*/ 750739 w 5593163"/>
              <a:gd name="connsiteY762" fmla="*/ 3190516 h 4305008"/>
              <a:gd name="connsiteX763" fmla="*/ 1294048 w 5593163"/>
              <a:gd name="connsiteY763" fmla="*/ 3731083 h 4305008"/>
              <a:gd name="connsiteX764" fmla="*/ 750739 w 5593163"/>
              <a:gd name="connsiteY764" fmla="*/ 3190516 h 4305008"/>
              <a:gd name="connsiteX765" fmla="*/ 718720 w 5593163"/>
              <a:gd name="connsiteY765" fmla="*/ 4305008 h 4305008"/>
              <a:gd name="connsiteX766" fmla="*/ 747165 w 5593163"/>
              <a:gd name="connsiteY766" fmla="*/ 4255797 h 4305008"/>
              <a:gd name="connsiteX767" fmla="*/ 1307418 w 5593163"/>
              <a:gd name="connsiteY767" fmla="*/ 3898397 h 4305008"/>
              <a:gd name="connsiteX768" fmla="*/ 1307535 w 5593163"/>
              <a:gd name="connsiteY768" fmla="*/ 3897249 h 4305008"/>
              <a:gd name="connsiteX769" fmla="*/ 1323748 w 5593163"/>
              <a:gd name="connsiteY769" fmla="*/ 3895710 h 4305008"/>
              <a:gd name="connsiteX770" fmla="*/ 1419209 w 5593163"/>
              <a:gd name="connsiteY770" fmla="*/ 3886645 h 4305008"/>
              <a:gd name="connsiteX771" fmla="*/ 1436297 w 5593163"/>
              <a:gd name="connsiteY771" fmla="*/ 3885022 h 4305008"/>
              <a:gd name="connsiteX772" fmla="*/ 1436323 w 5593163"/>
              <a:gd name="connsiteY772" fmla="*/ 3885516 h 4305008"/>
              <a:gd name="connsiteX773" fmla="*/ 1436821 w 5593163"/>
              <a:gd name="connsiteY773" fmla="*/ 3885483 h 4305008"/>
              <a:gd name="connsiteX774" fmla="*/ 1437415 w 5593163"/>
              <a:gd name="connsiteY774" fmla="*/ 3896923 h 4305008"/>
              <a:gd name="connsiteX775" fmla="*/ 1436044 w 5593163"/>
              <a:gd name="connsiteY775" fmla="*/ 3913899 h 4305008"/>
              <a:gd name="connsiteX776" fmla="*/ 1428577 w 5593163"/>
              <a:gd name="connsiteY776" fmla="*/ 4006375 h 4305008"/>
              <a:gd name="connsiteX777" fmla="*/ 1428039 w 5593163"/>
              <a:gd name="connsiteY777" fmla="*/ 4013051 h 4305008"/>
              <a:gd name="connsiteX778" fmla="*/ 1427533 w 5593163"/>
              <a:gd name="connsiteY778" fmla="*/ 4013114 h 4305008"/>
              <a:gd name="connsiteX779" fmla="*/ 1352416 w 5593163"/>
              <a:gd name="connsiteY779" fmla="*/ 4254710 h 4305008"/>
              <a:gd name="connsiteX780" fmla="*/ 1322295 w 5593163"/>
              <a:gd name="connsiteY780" fmla="*/ 4305008 h 4305008"/>
              <a:gd name="connsiteX781" fmla="*/ 1168185 w 5593163"/>
              <a:gd name="connsiteY781" fmla="*/ 4305008 h 4305008"/>
              <a:gd name="connsiteX782" fmla="*/ 1194867 w 5593163"/>
              <a:gd name="connsiteY782" fmla="*/ 4271827 h 4305008"/>
              <a:gd name="connsiteX783" fmla="*/ 1294048 w 5593163"/>
              <a:gd name="connsiteY783" fmla="*/ 4029853 h 4305008"/>
              <a:gd name="connsiteX784" fmla="*/ 921894 w 5593163"/>
              <a:gd name="connsiteY784" fmla="*/ 4241205 h 4305008"/>
              <a:gd name="connsiteX785" fmla="*/ 869771 w 5593163"/>
              <a:gd name="connsiteY785" fmla="*/ 4305008 h 4305008"/>
              <a:gd name="connsiteX786" fmla="*/ 684209 w 5593163"/>
              <a:gd name="connsiteY786" fmla="*/ 0 h 4305008"/>
              <a:gd name="connsiteX787" fmla="*/ 832847 w 5593163"/>
              <a:gd name="connsiteY787" fmla="*/ 0 h 4305008"/>
              <a:gd name="connsiteX788" fmla="*/ 855075 w 5593163"/>
              <a:gd name="connsiteY788" fmla="*/ 44350 h 4305008"/>
              <a:gd name="connsiteX789" fmla="*/ 1294048 w 5593163"/>
              <a:gd name="connsiteY789" fmla="*/ 337433 h 4305008"/>
              <a:gd name="connsiteX790" fmla="*/ 1180541 w 5593163"/>
              <a:gd name="connsiteY790" fmla="*/ 76659 h 4305008"/>
              <a:gd name="connsiteX791" fmla="*/ 1112313 w 5593163"/>
              <a:gd name="connsiteY791" fmla="*/ 0 h 4305008"/>
              <a:gd name="connsiteX792" fmla="*/ 1280688 w 5593163"/>
              <a:gd name="connsiteY792" fmla="*/ 0 h 4305008"/>
              <a:gd name="connsiteX793" fmla="*/ 1343322 w 5593163"/>
              <a:gd name="connsiteY793" fmla="*/ 96778 h 4305008"/>
              <a:gd name="connsiteX794" fmla="*/ 1427534 w 5593163"/>
              <a:gd name="connsiteY794" fmla="*/ 354040 h 4305008"/>
              <a:gd name="connsiteX795" fmla="*/ 1428040 w 5593163"/>
              <a:gd name="connsiteY795" fmla="*/ 354102 h 4305008"/>
              <a:gd name="connsiteX796" fmla="*/ 1428580 w 5593163"/>
              <a:gd name="connsiteY796" fmla="*/ 360740 h 4305008"/>
              <a:gd name="connsiteX797" fmla="*/ 1436044 w 5593163"/>
              <a:gd name="connsiteY797" fmla="*/ 452471 h 4305008"/>
              <a:gd name="connsiteX798" fmla="*/ 1437415 w 5593163"/>
              <a:gd name="connsiteY798" fmla="*/ 469318 h 4305008"/>
              <a:gd name="connsiteX799" fmla="*/ 1436822 w 5593163"/>
              <a:gd name="connsiteY799" fmla="*/ 480669 h 4305008"/>
              <a:gd name="connsiteX800" fmla="*/ 1436323 w 5593163"/>
              <a:gd name="connsiteY800" fmla="*/ 480636 h 4305008"/>
              <a:gd name="connsiteX801" fmla="*/ 1436297 w 5593163"/>
              <a:gd name="connsiteY801" fmla="*/ 481127 h 4305008"/>
              <a:gd name="connsiteX802" fmla="*/ 1419178 w 5593163"/>
              <a:gd name="connsiteY802" fmla="*/ 479514 h 4305008"/>
              <a:gd name="connsiteX803" fmla="*/ 1323752 w 5593163"/>
              <a:gd name="connsiteY803" fmla="*/ 470523 h 4305008"/>
              <a:gd name="connsiteX804" fmla="*/ 1307535 w 5593163"/>
              <a:gd name="connsiteY804" fmla="*/ 468995 h 4305008"/>
              <a:gd name="connsiteX805" fmla="*/ 1307419 w 5593163"/>
              <a:gd name="connsiteY805" fmla="*/ 467856 h 4305008"/>
              <a:gd name="connsiteX806" fmla="*/ 736048 w 5593163"/>
              <a:gd name="connsiteY806" fmla="*/ 95636 h 4305008"/>
              <a:gd name="connsiteX807" fmla="*/ 607372 w 5593163"/>
              <a:gd name="connsiteY807" fmla="*/ 1313979 h 4305008"/>
              <a:gd name="connsiteX808" fmla="*/ 608742 w 5593163"/>
              <a:gd name="connsiteY808" fmla="*/ 1296998 h 4305008"/>
              <a:gd name="connsiteX809" fmla="*/ 616206 w 5593163"/>
              <a:gd name="connsiteY809" fmla="*/ 1204541 h 4305008"/>
              <a:gd name="connsiteX810" fmla="*/ 616747 w 5593163"/>
              <a:gd name="connsiteY810" fmla="*/ 1197851 h 4305008"/>
              <a:gd name="connsiteX811" fmla="*/ 617252 w 5593163"/>
              <a:gd name="connsiteY811" fmla="*/ 1197788 h 4305008"/>
              <a:gd name="connsiteX812" fmla="*/ 1307418 w 5593163"/>
              <a:gd name="connsiteY812" fmla="*/ 504747 h 4305008"/>
              <a:gd name="connsiteX813" fmla="*/ 1307535 w 5593163"/>
              <a:gd name="connsiteY813" fmla="*/ 503599 h 4305008"/>
              <a:gd name="connsiteX814" fmla="*/ 1323748 w 5593163"/>
              <a:gd name="connsiteY814" fmla="*/ 502060 h 4305008"/>
              <a:gd name="connsiteX815" fmla="*/ 1419209 w 5593163"/>
              <a:gd name="connsiteY815" fmla="*/ 492995 h 4305008"/>
              <a:gd name="connsiteX816" fmla="*/ 1436297 w 5593163"/>
              <a:gd name="connsiteY816" fmla="*/ 491372 h 4305008"/>
              <a:gd name="connsiteX817" fmla="*/ 1436323 w 5593163"/>
              <a:gd name="connsiteY817" fmla="*/ 491866 h 4305008"/>
              <a:gd name="connsiteX818" fmla="*/ 1436821 w 5593163"/>
              <a:gd name="connsiteY818" fmla="*/ 491833 h 4305008"/>
              <a:gd name="connsiteX819" fmla="*/ 1437415 w 5593163"/>
              <a:gd name="connsiteY819" fmla="*/ 503273 h 4305008"/>
              <a:gd name="connsiteX820" fmla="*/ 1436044 w 5593163"/>
              <a:gd name="connsiteY820" fmla="*/ 520249 h 4305008"/>
              <a:gd name="connsiteX821" fmla="*/ 1428577 w 5593163"/>
              <a:gd name="connsiteY821" fmla="*/ 612725 h 4305008"/>
              <a:gd name="connsiteX822" fmla="*/ 1428039 w 5593163"/>
              <a:gd name="connsiteY822" fmla="*/ 619401 h 4305008"/>
              <a:gd name="connsiteX823" fmla="*/ 1427533 w 5593163"/>
              <a:gd name="connsiteY823" fmla="*/ 619464 h 4305008"/>
              <a:gd name="connsiteX824" fmla="*/ 737367 w 5593163"/>
              <a:gd name="connsiteY824" fmla="*/ 1312505 h 4305008"/>
              <a:gd name="connsiteX825" fmla="*/ 737251 w 5593163"/>
              <a:gd name="connsiteY825" fmla="*/ 1313653 h 4305008"/>
              <a:gd name="connsiteX826" fmla="*/ 721035 w 5593163"/>
              <a:gd name="connsiteY826" fmla="*/ 1315193 h 4305008"/>
              <a:gd name="connsiteX827" fmla="*/ 625608 w 5593163"/>
              <a:gd name="connsiteY827" fmla="*/ 1324255 h 4305008"/>
              <a:gd name="connsiteX828" fmla="*/ 608490 w 5593163"/>
              <a:gd name="connsiteY828" fmla="*/ 1325881 h 4305008"/>
              <a:gd name="connsiteX829" fmla="*/ 608464 w 5593163"/>
              <a:gd name="connsiteY829" fmla="*/ 1325386 h 4305008"/>
              <a:gd name="connsiteX830" fmla="*/ 607965 w 5593163"/>
              <a:gd name="connsiteY830" fmla="*/ 1325419 h 4305008"/>
              <a:gd name="connsiteX831" fmla="*/ 607372 w 5593163"/>
              <a:gd name="connsiteY831" fmla="*/ 1313979 h 4305008"/>
              <a:gd name="connsiteX832" fmla="*/ 607372 w 5593163"/>
              <a:gd name="connsiteY832" fmla="*/ 1361805 h 4305008"/>
              <a:gd name="connsiteX833" fmla="*/ 607966 w 5593163"/>
              <a:gd name="connsiteY833" fmla="*/ 1350455 h 4305008"/>
              <a:gd name="connsiteX834" fmla="*/ 608464 w 5593163"/>
              <a:gd name="connsiteY834" fmla="*/ 1350487 h 4305008"/>
              <a:gd name="connsiteX835" fmla="*/ 608490 w 5593163"/>
              <a:gd name="connsiteY835" fmla="*/ 1349997 h 4305008"/>
              <a:gd name="connsiteX836" fmla="*/ 625577 w 5593163"/>
              <a:gd name="connsiteY836" fmla="*/ 1351607 h 4305008"/>
              <a:gd name="connsiteX837" fmla="*/ 721039 w 5593163"/>
              <a:gd name="connsiteY837" fmla="*/ 1360601 h 4305008"/>
              <a:gd name="connsiteX838" fmla="*/ 737251 w 5593163"/>
              <a:gd name="connsiteY838" fmla="*/ 1362128 h 4305008"/>
              <a:gd name="connsiteX839" fmla="*/ 737368 w 5593163"/>
              <a:gd name="connsiteY839" fmla="*/ 1363267 h 4305008"/>
              <a:gd name="connsiteX840" fmla="*/ 1427534 w 5593163"/>
              <a:gd name="connsiteY840" fmla="*/ 2050865 h 4305008"/>
              <a:gd name="connsiteX841" fmla="*/ 1428040 w 5593163"/>
              <a:gd name="connsiteY841" fmla="*/ 2050928 h 4305008"/>
              <a:gd name="connsiteX842" fmla="*/ 1428580 w 5593163"/>
              <a:gd name="connsiteY842" fmla="*/ 2057565 h 4305008"/>
              <a:gd name="connsiteX843" fmla="*/ 1436044 w 5593163"/>
              <a:gd name="connsiteY843" fmla="*/ 2149296 h 4305008"/>
              <a:gd name="connsiteX844" fmla="*/ 1437415 w 5593163"/>
              <a:gd name="connsiteY844" fmla="*/ 2166144 h 4305008"/>
              <a:gd name="connsiteX845" fmla="*/ 1436822 w 5593163"/>
              <a:gd name="connsiteY845" fmla="*/ 2177494 h 4305008"/>
              <a:gd name="connsiteX846" fmla="*/ 1436323 w 5593163"/>
              <a:gd name="connsiteY846" fmla="*/ 2177461 h 4305008"/>
              <a:gd name="connsiteX847" fmla="*/ 1436297 w 5593163"/>
              <a:gd name="connsiteY847" fmla="*/ 2177952 h 4305008"/>
              <a:gd name="connsiteX848" fmla="*/ 1419178 w 5593163"/>
              <a:gd name="connsiteY848" fmla="*/ 2176339 h 4305008"/>
              <a:gd name="connsiteX849" fmla="*/ 1323752 w 5593163"/>
              <a:gd name="connsiteY849" fmla="*/ 2167348 h 4305008"/>
              <a:gd name="connsiteX850" fmla="*/ 1307535 w 5593163"/>
              <a:gd name="connsiteY850" fmla="*/ 2165820 h 4305008"/>
              <a:gd name="connsiteX851" fmla="*/ 1307419 w 5593163"/>
              <a:gd name="connsiteY851" fmla="*/ 2164681 h 4305008"/>
              <a:gd name="connsiteX852" fmla="*/ 617253 w 5593163"/>
              <a:gd name="connsiteY852" fmla="*/ 1477083 h 4305008"/>
              <a:gd name="connsiteX853" fmla="*/ 616748 w 5593163"/>
              <a:gd name="connsiteY853" fmla="*/ 1477021 h 4305008"/>
              <a:gd name="connsiteX854" fmla="*/ 616209 w 5593163"/>
              <a:gd name="connsiteY854" fmla="*/ 1470397 h 4305008"/>
              <a:gd name="connsiteX855" fmla="*/ 608742 w 5593163"/>
              <a:gd name="connsiteY855" fmla="*/ 1378647 h 4305008"/>
              <a:gd name="connsiteX856" fmla="*/ 607372 w 5593163"/>
              <a:gd name="connsiteY856" fmla="*/ 1361805 h 4305008"/>
              <a:gd name="connsiteX857" fmla="*/ 607372 w 5593163"/>
              <a:gd name="connsiteY857" fmla="*/ 3010804 h 4305008"/>
              <a:gd name="connsiteX858" fmla="*/ 608742 w 5593163"/>
              <a:gd name="connsiteY858" fmla="*/ 2993823 h 4305008"/>
              <a:gd name="connsiteX859" fmla="*/ 616206 w 5593163"/>
              <a:gd name="connsiteY859" fmla="*/ 2901366 h 4305008"/>
              <a:gd name="connsiteX860" fmla="*/ 616747 w 5593163"/>
              <a:gd name="connsiteY860" fmla="*/ 2894676 h 4305008"/>
              <a:gd name="connsiteX861" fmla="*/ 617252 w 5593163"/>
              <a:gd name="connsiteY861" fmla="*/ 2894613 h 4305008"/>
              <a:gd name="connsiteX862" fmla="*/ 1307418 w 5593163"/>
              <a:gd name="connsiteY862" fmla="*/ 2201572 h 4305008"/>
              <a:gd name="connsiteX863" fmla="*/ 1307535 w 5593163"/>
              <a:gd name="connsiteY863" fmla="*/ 2200424 h 4305008"/>
              <a:gd name="connsiteX864" fmla="*/ 1323748 w 5593163"/>
              <a:gd name="connsiteY864" fmla="*/ 2198885 h 4305008"/>
              <a:gd name="connsiteX865" fmla="*/ 1419209 w 5593163"/>
              <a:gd name="connsiteY865" fmla="*/ 2189820 h 4305008"/>
              <a:gd name="connsiteX866" fmla="*/ 1436297 w 5593163"/>
              <a:gd name="connsiteY866" fmla="*/ 2188197 h 4305008"/>
              <a:gd name="connsiteX867" fmla="*/ 1436323 w 5593163"/>
              <a:gd name="connsiteY867" fmla="*/ 2188691 h 4305008"/>
              <a:gd name="connsiteX868" fmla="*/ 1436821 w 5593163"/>
              <a:gd name="connsiteY868" fmla="*/ 2188658 h 4305008"/>
              <a:gd name="connsiteX869" fmla="*/ 1437415 w 5593163"/>
              <a:gd name="connsiteY869" fmla="*/ 2200098 h 4305008"/>
              <a:gd name="connsiteX870" fmla="*/ 1436044 w 5593163"/>
              <a:gd name="connsiteY870" fmla="*/ 2217074 h 4305008"/>
              <a:gd name="connsiteX871" fmla="*/ 1428577 w 5593163"/>
              <a:gd name="connsiteY871" fmla="*/ 2309550 h 4305008"/>
              <a:gd name="connsiteX872" fmla="*/ 1428039 w 5593163"/>
              <a:gd name="connsiteY872" fmla="*/ 2316226 h 4305008"/>
              <a:gd name="connsiteX873" fmla="*/ 1427533 w 5593163"/>
              <a:gd name="connsiteY873" fmla="*/ 2316289 h 4305008"/>
              <a:gd name="connsiteX874" fmla="*/ 737367 w 5593163"/>
              <a:gd name="connsiteY874" fmla="*/ 3009330 h 4305008"/>
              <a:gd name="connsiteX875" fmla="*/ 737251 w 5593163"/>
              <a:gd name="connsiteY875" fmla="*/ 3010478 h 4305008"/>
              <a:gd name="connsiteX876" fmla="*/ 721035 w 5593163"/>
              <a:gd name="connsiteY876" fmla="*/ 3012018 h 4305008"/>
              <a:gd name="connsiteX877" fmla="*/ 625608 w 5593163"/>
              <a:gd name="connsiteY877" fmla="*/ 3021080 h 4305008"/>
              <a:gd name="connsiteX878" fmla="*/ 608490 w 5593163"/>
              <a:gd name="connsiteY878" fmla="*/ 3022706 h 4305008"/>
              <a:gd name="connsiteX879" fmla="*/ 608464 w 5593163"/>
              <a:gd name="connsiteY879" fmla="*/ 3022211 h 4305008"/>
              <a:gd name="connsiteX880" fmla="*/ 607965 w 5593163"/>
              <a:gd name="connsiteY880" fmla="*/ 3022244 h 4305008"/>
              <a:gd name="connsiteX881" fmla="*/ 607372 w 5593163"/>
              <a:gd name="connsiteY881" fmla="*/ 3010804 h 4305008"/>
              <a:gd name="connsiteX882" fmla="*/ 607372 w 5593163"/>
              <a:gd name="connsiteY882" fmla="*/ 3058630 h 4305008"/>
              <a:gd name="connsiteX883" fmla="*/ 607966 w 5593163"/>
              <a:gd name="connsiteY883" fmla="*/ 3047280 h 4305008"/>
              <a:gd name="connsiteX884" fmla="*/ 608464 w 5593163"/>
              <a:gd name="connsiteY884" fmla="*/ 3047312 h 4305008"/>
              <a:gd name="connsiteX885" fmla="*/ 608490 w 5593163"/>
              <a:gd name="connsiteY885" fmla="*/ 3046822 h 4305008"/>
              <a:gd name="connsiteX886" fmla="*/ 625577 w 5593163"/>
              <a:gd name="connsiteY886" fmla="*/ 3048432 h 4305008"/>
              <a:gd name="connsiteX887" fmla="*/ 721039 w 5593163"/>
              <a:gd name="connsiteY887" fmla="*/ 3057426 h 4305008"/>
              <a:gd name="connsiteX888" fmla="*/ 737251 w 5593163"/>
              <a:gd name="connsiteY888" fmla="*/ 3058953 h 4305008"/>
              <a:gd name="connsiteX889" fmla="*/ 737368 w 5593163"/>
              <a:gd name="connsiteY889" fmla="*/ 3060092 h 4305008"/>
              <a:gd name="connsiteX890" fmla="*/ 1427534 w 5593163"/>
              <a:gd name="connsiteY890" fmla="*/ 3747690 h 4305008"/>
              <a:gd name="connsiteX891" fmla="*/ 1428040 w 5593163"/>
              <a:gd name="connsiteY891" fmla="*/ 3747753 h 4305008"/>
              <a:gd name="connsiteX892" fmla="*/ 1428580 w 5593163"/>
              <a:gd name="connsiteY892" fmla="*/ 3754390 h 4305008"/>
              <a:gd name="connsiteX893" fmla="*/ 1436044 w 5593163"/>
              <a:gd name="connsiteY893" fmla="*/ 3846121 h 4305008"/>
              <a:gd name="connsiteX894" fmla="*/ 1437415 w 5593163"/>
              <a:gd name="connsiteY894" fmla="*/ 3862969 h 4305008"/>
              <a:gd name="connsiteX895" fmla="*/ 1436822 w 5593163"/>
              <a:gd name="connsiteY895" fmla="*/ 3874319 h 4305008"/>
              <a:gd name="connsiteX896" fmla="*/ 1436323 w 5593163"/>
              <a:gd name="connsiteY896" fmla="*/ 3874286 h 4305008"/>
              <a:gd name="connsiteX897" fmla="*/ 1436297 w 5593163"/>
              <a:gd name="connsiteY897" fmla="*/ 3874777 h 4305008"/>
              <a:gd name="connsiteX898" fmla="*/ 1419178 w 5593163"/>
              <a:gd name="connsiteY898" fmla="*/ 3873164 h 4305008"/>
              <a:gd name="connsiteX899" fmla="*/ 1323752 w 5593163"/>
              <a:gd name="connsiteY899" fmla="*/ 3864173 h 4305008"/>
              <a:gd name="connsiteX900" fmla="*/ 1307535 w 5593163"/>
              <a:gd name="connsiteY900" fmla="*/ 3862645 h 4305008"/>
              <a:gd name="connsiteX901" fmla="*/ 1307419 w 5593163"/>
              <a:gd name="connsiteY901" fmla="*/ 3861506 h 4305008"/>
              <a:gd name="connsiteX902" fmla="*/ 617253 w 5593163"/>
              <a:gd name="connsiteY902" fmla="*/ 3173908 h 4305008"/>
              <a:gd name="connsiteX903" fmla="*/ 616748 w 5593163"/>
              <a:gd name="connsiteY903" fmla="*/ 3173846 h 4305008"/>
              <a:gd name="connsiteX904" fmla="*/ 616209 w 5593163"/>
              <a:gd name="connsiteY904" fmla="*/ 3167222 h 4305008"/>
              <a:gd name="connsiteX905" fmla="*/ 608742 w 5593163"/>
              <a:gd name="connsiteY905" fmla="*/ 3075472 h 4305008"/>
              <a:gd name="connsiteX906" fmla="*/ 607372 w 5593163"/>
              <a:gd name="connsiteY906" fmla="*/ 3058630 h 4305008"/>
              <a:gd name="connsiteX907" fmla="*/ 0 w 5593163"/>
              <a:gd name="connsiteY907" fmla="*/ 116373 h 4305008"/>
              <a:gd name="connsiteX908" fmla="*/ 0 w 5593163"/>
              <a:gd name="connsiteY908" fmla="*/ 0 h 4305008"/>
              <a:gd name="connsiteX909" fmla="*/ 90880 w 5593163"/>
              <a:gd name="connsiteY909" fmla="*/ 0 h 4305008"/>
              <a:gd name="connsiteX910" fmla="*/ 22652 w 5593163"/>
              <a:gd name="connsiteY910" fmla="*/ 76659 h 4305008"/>
              <a:gd name="connsiteX911" fmla="*/ 0 w 5593163"/>
              <a:gd name="connsiteY911" fmla="*/ 443121 h 4305008"/>
              <a:gd name="connsiteX912" fmla="*/ 0 w 5593163"/>
              <a:gd name="connsiteY912" fmla="*/ 311637 h 4305008"/>
              <a:gd name="connsiteX913" fmla="*/ 82171 w 5593163"/>
              <a:gd name="connsiteY913" fmla="*/ 276703 h 4305008"/>
              <a:gd name="connsiteX914" fmla="*/ 348118 w 5593163"/>
              <a:gd name="connsiteY914" fmla="*/ 44350 h 4305008"/>
              <a:gd name="connsiteX915" fmla="*/ 370347 w 5593163"/>
              <a:gd name="connsiteY915" fmla="*/ 0 h 4305008"/>
              <a:gd name="connsiteX916" fmla="*/ 518984 w 5593163"/>
              <a:gd name="connsiteY916" fmla="*/ 0 h 4305008"/>
              <a:gd name="connsiteX917" fmla="*/ 467145 w 5593163"/>
              <a:gd name="connsiteY917" fmla="*/ 95636 h 4305008"/>
              <a:gd name="connsiteX918" fmla="*/ 13323 w 5593163"/>
              <a:gd name="connsiteY918" fmla="*/ 439959 h 4305008"/>
              <a:gd name="connsiteX919" fmla="*/ 0 w 5593163"/>
              <a:gd name="connsiteY919" fmla="*/ 1070142 h 4305008"/>
              <a:gd name="connsiteX920" fmla="*/ 0 w 5593163"/>
              <a:gd name="connsiteY920" fmla="*/ 862064 h 4305008"/>
              <a:gd name="connsiteX921" fmla="*/ 31905 w 5593163"/>
              <a:gd name="connsiteY921" fmla="*/ 912052 h 4305008"/>
              <a:gd name="connsiteX922" fmla="*/ 452455 w 5593163"/>
              <a:gd name="connsiteY922" fmla="*/ 1181049 h 4305008"/>
              <a:gd name="connsiteX923" fmla="*/ 9316 w 5593163"/>
              <a:gd name="connsiteY923" fmla="*/ 665484 h 4305008"/>
              <a:gd name="connsiteX924" fmla="*/ 0 w 5593163"/>
              <a:gd name="connsiteY924" fmla="*/ 662760 h 4305008"/>
              <a:gd name="connsiteX925" fmla="*/ 0 w 5593163"/>
              <a:gd name="connsiteY925" fmla="*/ 530567 h 4305008"/>
              <a:gd name="connsiteX926" fmla="*/ 26399 w 5593163"/>
              <a:gd name="connsiteY926" fmla="*/ 537107 h 4305008"/>
              <a:gd name="connsiteX927" fmla="*/ 585941 w 5593163"/>
              <a:gd name="connsiteY927" fmla="*/ 1197788 h 4305008"/>
              <a:gd name="connsiteX928" fmla="*/ 586447 w 5593163"/>
              <a:gd name="connsiteY928" fmla="*/ 1197851 h 4305008"/>
              <a:gd name="connsiteX929" fmla="*/ 586987 w 5593163"/>
              <a:gd name="connsiteY929" fmla="*/ 1204541 h 4305008"/>
              <a:gd name="connsiteX930" fmla="*/ 594451 w 5593163"/>
              <a:gd name="connsiteY930" fmla="*/ 1296998 h 4305008"/>
              <a:gd name="connsiteX931" fmla="*/ 595822 w 5593163"/>
              <a:gd name="connsiteY931" fmla="*/ 1313979 h 4305008"/>
              <a:gd name="connsiteX932" fmla="*/ 595229 w 5593163"/>
              <a:gd name="connsiteY932" fmla="*/ 1325419 h 4305008"/>
              <a:gd name="connsiteX933" fmla="*/ 594730 w 5593163"/>
              <a:gd name="connsiteY933" fmla="*/ 1325386 h 4305008"/>
              <a:gd name="connsiteX934" fmla="*/ 594704 w 5593163"/>
              <a:gd name="connsiteY934" fmla="*/ 1325881 h 4305008"/>
              <a:gd name="connsiteX935" fmla="*/ 577585 w 5593163"/>
              <a:gd name="connsiteY935" fmla="*/ 1324255 h 4305008"/>
              <a:gd name="connsiteX936" fmla="*/ 482159 w 5593163"/>
              <a:gd name="connsiteY936" fmla="*/ 1315193 h 4305008"/>
              <a:gd name="connsiteX937" fmla="*/ 465942 w 5593163"/>
              <a:gd name="connsiteY937" fmla="*/ 1313653 h 4305008"/>
              <a:gd name="connsiteX938" fmla="*/ 465826 w 5593163"/>
              <a:gd name="connsiteY938" fmla="*/ 1312505 h 4305008"/>
              <a:gd name="connsiteX939" fmla="*/ 5028 w 5593163"/>
              <a:gd name="connsiteY939" fmla="*/ 1076034 h 4305008"/>
              <a:gd name="connsiteX940" fmla="*/ 0 w 5593163"/>
              <a:gd name="connsiteY940" fmla="*/ 2139063 h 4305008"/>
              <a:gd name="connsiteX941" fmla="*/ 0 w 5593163"/>
              <a:gd name="connsiteY941" fmla="*/ 2007909 h 4305008"/>
              <a:gd name="connsiteX942" fmla="*/ 9314 w 5593163"/>
              <a:gd name="connsiteY942" fmla="*/ 2005207 h 4305008"/>
              <a:gd name="connsiteX943" fmla="*/ 452453 w 5593163"/>
              <a:gd name="connsiteY943" fmla="*/ 1493690 h 4305008"/>
              <a:gd name="connsiteX944" fmla="*/ 31903 w 5593163"/>
              <a:gd name="connsiteY944" fmla="*/ 1760575 h 4305008"/>
              <a:gd name="connsiteX945" fmla="*/ 0 w 5593163"/>
              <a:gd name="connsiteY945" fmla="*/ 1810167 h 4305008"/>
              <a:gd name="connsiteX946" fmla="*/ 0 w 5593163"/>
              <a:gd name="connsiteY946" fmla="*/ 1603724 h 4305008"/>
              <a:gd name="connsiteX947" fmla="*/ 5025 w 5593163"/>
              <a:gd name="connsiteY947" fmla="*/ 1597880 h 4305008"/>
              <a:gd name="connsiteX948" fmla="*/ 465823 w 5593163"/>
              <a:gd name="connsiteY948" fmla="*/ 1363267 h 4305008"/>
              <a:gd name="connsiteX949" fmla="*/ 465940 w 5593163"/>
              <a:gd name="connsiteY949" fmla="*/ 1362128 h 4305008"/>
              <a:gd name="connsiteX950" fmla="*/ 482153 w 5593163"/>
              <a:gd name="connsiteY950" fmla="*/ 1360601 h 4305008"/>
              <a:gd name="connsiteX951" fmla="*/ 577614 w 5593163"/>
              <a:gd name="connsiteY951" fmla="*/ 1351607 h 4305008"/>
              <a:gd name="connsiteX952" fmla="*/ 594702 w 5593163"/>
              <a:gd name="connsiteY952" fmla="*/ 1349997 h 4305008"/>
              <a:gd name="connsiteX953" fmla="*/ 594728 w 5593163"/>
              <a:gd name="connsiteY953" fmla="*/ 1350487 h 4305008"/>
              <a:gd name="connsiteX954" fmla="*/ 595226 w 5593163"/>
              <a:gd name="connsiteY954" fmla="*/ 1350455 h 4305008"/>
              <a:gd name="connsiteX955" fmla="*/ 595820 w 5593163"/>
              <a:gd name="connsiteY955" fmla="*/ 1361805 h 4305008"/>
              <a:gd name="connsiteX956" fmla="*/ 594449 w 5593163"/>
              <a:gd name="connsiteY956" fmla="*/ 1378647 h 4305008"/>
              <a:gd name="connsiteX957" fmla="*/ 586982 w 5593163"/>
              <a:gd name="connsiteY957" fmla="*/ 1470397 h 4305008"/>
              <a:gd name="connsiteX958" fmla="*/ 586444 w 5593163"/>
              <a:gd name="connsiteY958" fmla="*/ 1477021 h 4305008"/>
              <a:gd name="connsiteX959" fmla="*/ 585938 w 5593163"/>
              <a:gd name="connsiteY959" fmla="*/ 1477083 h 4305008"/>
              <a:gd name="connsiteX960" fmla="*/ 26396 w 5593163"/>
              <a:gd name="connsiteY960" fmla="*/ 2132575 h 4305008"/>
              <a:gd name="connsiteX961" fmla="*/ 0 w 5593163"/>
              <a:gd name="connsiteY961" fmla="*/ 2766967 h 4305008"/>
              <a:gd name="connsiteX962" fmla="*/ 0 w 5593163"/>
              <a:gd name="connsiteY962" fmla="*/ 2558889 h 4305008"/>
              <a:gd name="connsiteX963" fmla="*/ 31905 w 5593163"/>
              <a:gd name="connsiteY963" fmla="*/ 2608877 h 4305008"/>
              <a:gd name="connsiteX964" fmla="*/ 452455 w 5593163"/>
              <a:gd name="connsiteY964" fmla="*/ 2877874 h 4305008"/>
              <a:gd name="connsiteX965" fmla="*/ 9316 w 5593163"/>
              <a:gd name="connsiteY965" fmla="*/ 2362309 h 4305008"/>
              <a:gd name="connsiteX966" fmla="*/ 0 w 5593163"/>
              <a:gd name="connsiteY966" fmla="*/ 2359585 h 4305008"/>
              <a:gd name="connsiteX967" fmla="*/ 0 w 5593163"/>
              <a:gd name="connsiteY967" fmla="*/ 2227392 h 4305008"/>
              <a:gd name="connsiteX968" fmla="*/ 26399 w 5593163"/>
              <a:gd name="connsiteY968" fmla="*/ 2233932 h 4305008"/>
              <a:gd name="connsiteX969" fmla="*/ 585941 w 5593163"/>
              <a:gd name="connsiteY969" fmla="*/ 2894613 h 4305008"/>
              <a:gd name="connsiteX970" fmla="*/ 586447 w 5593163"/>
              <a:gd name="connsiteY970" fmla="*/ 2894676 h 4305008"/>
              <a:gd name="connsiteX971" fmla="*/ 586987 w 5593163"/>
              <a:gd name="connsiteY971" fmla="*/ 2901366 h 4305008"/>
              <a:gd name="connsiteX972" fmla="*/ 594451 w 5593163"/>
              <a:gd name="connsiteY972" fmla="*/ 2993823 h 4305008"/>
              <a:gd name="connsiteX973" fmla="*/ 595822 w 5593163"/>
              <a:gd name="connsiteY973" fmla="*/ 3010804 h 4305008"/>
              <a:gd name="connsiteX974" fmla="*/ 595229 w 5593163"/>
              <a:gd name="connsiteY974" fmla="*/ 3022244 h 4305008"/>
              <a:gd name="connsiteX975" fmla="*/ 594730 w 5593163"/>
              <a:gd name="connsiteY975" fmla="*/ 3022211 h 4305008"/>
              <a:gd name="connsiteX976" fmla="*/ 594704 w 5593163"/>
              <a:gd name="connsiteY976" fmla="*/ 3022706 h 4305008"/>
              <a:gd name="connsiteX977" fmla="*/ 577585 w 5593163"/>
              <a:gd name="connsiteY977" fmla="*/ 3021080 h 4305008"/>
              <a:gd name="connsiteX978" fmla="*/ 482159 w 5593163"/>
              <a:gd name="connsiteY978" fmla="*/ 3012018 h 4305008"/>
              <a:gd name="connsiteX979" fmla="*/ 465942 w 5593163"/>
              <a:gd name="connsiteY979" fmla="*/ 3010478 h 4305008"/>
              <a:gd name="connsiteX980" fmla="*/ 465826 w 5593163"/>
              <a:gd name="connsiteY980" fmla="*/ 3009330 h 4305008"/>
              <a:gd name="connsiteX981" fmla="*/ 5028 w 5593163"/>
              <a:gd name="connsiteY981" fmla="*/ 2772859 h 4305008"/>
              <a:gd name="connsiteX982" fmla="*/ 0 w 5593163"/>
              <a:gd name="connsiteY982" fmla="*/ 3835888 h 4305008"/>
              <a:gd name="connsiteX983" fmla="*/ 0 w 5593163"/>
              <a:gd name="connsiteY983" fmla="*/ 3704734 h 4305008"/>
              <a:gd name="connsiteX984" fmla="*/ 9314 w 5593163"/>
              <a:gd name="connsiteY984" fmla="*/ 3702032 h 4305008"/>
              <a:gd name="connsiteX985" fmla="*/ 452453 w 5593163"/>
              <a:gd name="connsiteY985" fmla="*/ 3190516 h 4305008"/>
              <a:gd name="connsiteX986" fmla="*/ 31903 w 5593163"/>
              <a:gd name="connsiteY986" fmla="*/ 3457400 h 4305008"/>
              <a:gd name="connsiteX987" fmla="*/ 0 w 5593163"/>
              <a:gd name="connsiteY987" fmla="*/ 3506992 h 4305008"/>
              <a:gd name="connsiteX988" fmla="*/ 0 w 5593163"/>
              <a:gd name="connsiteY988" fmla="*/ 3300549 h 4305008"/>
              <a:gd name="connsiteX989" fmla="*/ 5025 w 5593163"/>
              <a:gd name="connsiteY989" fmla="*/ 3294705 h 4305008"/>
              <a:gd name="connsiteX990" fmla="*/ 465823 w 5593163"/>
              <a:gd name="connsiteY990" fmla="*/ 3060092 h 4305008"/>
              <a:gd name="connsiteX991" fmla="*/ 465940 w 5593163"/>
              <a:gd name="connsiteY991" fmla="*/ 3058953 h 4305008"/>
              <a:gd name="connsiteX992" fmla="*/ 482153 w 5593163"/>
              <a:gd name="connsiteY992" fmla="*/ 3057426 h 4305008"/>
              <a:gd name="connsiteX993" fmla="*/ 577614 w 5593163"/>
              <a:gd name="connsiteY993" fmla="*/ 3048432 h 4305008"/>
              <a:gd name="connsiteX994" fmla="*/ 594702 w 5593163"/>
              <a:gd name="connsiteY994" fmla="*/ 3046822 h 4305008"/>
              <a:gd name="connsiteX995" fmla="*/ 594728 w 5593163"/>
              <a:gd name="connsiteY995" fmla="*/ 3047312 h 4305008"/>
              <a:gd name="connsiteX996" fmla="*/ 595226 w 5593163"/>
              <a:gd name="connsiteY996" fmla="*/ 3047280 h 4305008"/>
              <a:gd name="connsiteX997" fmla="*/ 595820 w 5593163"/>
              <a:gd name="connsiteY997" fmla="*/ 3058630 h 4305008"/>
              <a:gd name="connsiteX998" fmla="*/ 594449 w 5593163"/>
              <a:gd name="connsiteY998" fmla="*/ 3075472 h 4305008"/>
              <a:gd name="connsiteX999" fmla="*/ 586982 w 5593163"/>
              <a:gd name="connsiteY999" fmla="*/ 3167222 h 4305008"/>
              <a:gd name="connsiteX1000" fmla="*/ 586444 w 5593163"/>
              <a:gd name="connsiteY1000" fmla="*/ 3173846 h 4305008"/>
              <a:gd name="connsiteX1001" fmla="*/ 585938 w 5593163"/>
              <a:gd name="connsiteY1001" fmla="*/ 3173908 h 4305008"/>
              <a:gd name="connsiteX1002" fmla="*/ 26396 w 5593163"/>
              <a:gd name="connsiteY1002" fmla="*/ 3829400 h 4305008"/>
              <a:gd name="connsiteX1003" fmla="*/ 0 w 5593163"/>
              <a:gd name="connsiteY1003" fmla="*/ 4056079 h 4305008"/>
              <a:gd name="connsiteX1004" fmla="*/ 0 w 5593163"/>
              <a:gd name="connsiteY1004" fmla="*/ 3923091 h 4305008"/>
              <a:gd name="connsiteX1005" fmla="*/ 9850 w 5593163"/>
              <a:gd name="connsiteY1005" fmla="*/ 3925425 h 4305008"/>
              <a:gd name="connsiteX1006" fmla="*/ 456028 w 5593163"/>
              <a:gd name="connsiteY1006" fmla="*/ 4255797 h 4305008"/>
              <a:gd name="connsiteX1007" fmla="*/ 484473 w 5593163"/>
              <a:gd name="connsiteY1007" fmla="*/ 4305008 h 4305008"/>
              <a:gd name="connsiteX1008" fmla="*/ 333423 w 5593163"/>
              <a:gd name="connsiteY1008" fmla="*/ 4305008 h 4305008"/>
              <a:gd name="connsiteX1009" fmla="*/ 281300 w 5593163"/>
              <a:gd name="connsiteY1009" fmla="*/ 4241205 h 4305008"/>
              <a:gd name="connsiteX1010" fmla="*/ 75476 w 5593163"/>
              <a:gd name="connsiteY1010" fmla="*/ 4087725 h 4305008"/>
              <a:gd name="connsiteX1011" fmla="*/ 0 w 5593163"/>
              <a:gd name="connsiteY1011" fmla="*/ 4305008 h 4305008"/>
              <a:gd name="connsiteX1012" fmla="*/ 0 w 5593163"/>
              <a:gd name="connsiteY1012" fmla="*/ 4256099 h 4305008"/>
              <a:gd name="connsiteX1013" fmla="*/ 8327 w 5593163"/>
              <a:gd name="connsiteY1013" fmla="*/ 4271827 h 4305008"/>
              <a:gd name="connsiteX1014" fmla="*/ 35009 w 5593163"/>
              <a:gd name="connsiteY1014" fmla="*/ 4305008 h 43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</a:cxnLst>
            <a:rect l="l" t="t" r="r" b="b"/>
            <a:pathLst>
              <a:path w="5593163" h="4305008">
                <a:moveTo>
                  <a:pt x="4985599" y="636203"/>
                </a:moveTo>
                <a:cubicBezTo>
                  <a:pt x="5038875" y="907109"/>
                  <a:pt x="5253718" y="1121906"/>
                  <a:pt x="5528908" y="1181049"/>
                </a:cubicBezTo>
                <a:cubicBezTo>
                  <a:pt x="5475633" y="910143"/>
                  <a:pt x="5260789" y="695346"/>
                  <a:pt x="4985599" y="636203"/>
                </a:cubicBezTo>
                <a:close/>
                <a:moveTo>
                  <a:pt x="4985599" y="2333028"/>
                </a:moveTo>
                <a:cubicBezTo>
                  <a:pt x="5038875" y="2603934"/>
                  <a:pt x="5253718" y="2818731"/>
                  <a:pt x="5528908" y="2877874"/>
                </a:cubicBezTo>
                <a:cubicBezTo>
                  <a:pt x="5475633" y="2606968"/>
                  <a:pt x="5260789" y="2392171"/>
                  <a:pt x="4985599" y="2333028"/>
                </a:cubicBezTo>
                <a:close/>
                <a:moveTo>
                  <a:pt x="4985597" y="2034258"/>
                </a:moveTo>
                <a:cubicBezTo>
                  <a:pt x="5260787" y="1975579"/>
                  <a:pt x="5475630" y="1762469"/>
                  <a:pt x="5528906" y="1493690"/>
                </a:cubicBezTo>
                <a:cubicBezTo>
                  <a:pt x="5253716" y="1552369"/>
                  <a:pt x="5038872" y="1765479"/>
                  <a:pt x="4985597" y="2034258"/>
                </a:cubicBezTo>
                <a:close/>
                <a:moveTo>
                  <a:pt x="4985597" y="3731083"/>
                </a:moveTo>
                <a:cubicBezTo>
                  <a:pt x="5260787" y="3672404"/>
                  <a:pt x="5475630" y="3459294"/>
                  <a:pt x="5528906" y="3190516"/>
                </a:cubicBezTo>
                <a:cubicBezTo>
                  <a:pt x="5253716" y="3249194"/>
                  <a:pt x="5038872" y="3462304"/>
                  <a:pt x="4985597" y="3731083"/>
                </a:cubicBezTo>
                <a:close/>
                <a:moveTo>
                  <a:pt x="4842232" y="503273"/>
                </a:moveTo>
                <a:lnTo>
                  <a:pt x="4842826" y="491833"/>
                </a:lnTo>
                <a:lnTo>
                  <a:pt x="4843324" y="491866"/>
                </a:lnTo>
                <a:lnTo>
                  <a:pt x="4843350" y="491372"/>
                </a:lnTo>
                <a:lnTo>
                  <a:pt x="4860437" y="492995"/>
                </a:lnTo>
                <a:cubicBezTo>
                  <a:pt x="4892823" y="493522"/>
                  <a:pt x="4924716" y="496503"/>
                  <a:pt x="4955899" y="502060"/>
                </a:cubicBezTo>
                <a:cubicBezTo>
                  <a:pt x="4961475" y="501641"/>
                  <a:pt x="4966803" y="502589"/>
                  <a:pt x="4972112" y="503599"/>
                </a:cubicBezTo>
                <a:lnTo>
                  <a:pt x="4972229" y="504747"/>
                </a:lnTo>
                <a:cubicBezTo>
                  <a:pt x="5241367" y="549296"/>
                  <a:pt x="5466735" y="718370"/>
                  <a:pt x="5583809" y="948988"/>
                </a:cubicBezTo>
                <a:lnTo>
                  <a:pt x="5593163" y="971822"/>
                </a:lnTo>
                <a:lnTo>
                  <a:pt x="5593163" y="1318474"/>
                </a:lnTo>
                <a:lnTo>
                  <a:pt x="5558612" y="1315193"/>
                </a:lnTo>
                <a:cubicBezTo>
                  <a:pt x="5553035" y="1315612"/>
                  <a:pt x="5547706" y="1314664"/>
                  <a:pt x="5542395" y="1313653"/>
                </a:cubicBezTo>
                <a:lnTo>
                  <a:pt x="5542279" y="1312505"/>
                </a:lnTo>
                <a:cubicBezTo>
                  <a:pt x="5183428" y="1253106"/>
                  <a:pt x="4902389" y="972329"/>
                  <a:pt x="4852114" y="619464"/>
                </a:cubicBezTo>
                <a:cubicBezTo>
                  <a:pt x="4851946" y="619411"/>
                  <a:pt x="4851778" y="619406"/>
                  <a:pt x="4851608" y="619401"/>
                </a:cubicBezTo>
                <a:lnTo>
                  <a:pt x="4851070" y="612725"/>
                </a:lnTo>
                <a:cubicBezTo>
                  <a:pt x="4846011" y="582475"/>
                  <a:pt x="4843560" y="551584"/>
                  <a:pt x="4843603" y="520249"/>
                </a:cubicBezTo>
                <a:cubicBezTo>
                  <a:pt x="4842291" y="514621"/>
                  <a:pt x="4842232" y="508954"/>
                  <a:pt x="4842232" y="503273"/>
                </a:cubicBezTo>
                <a:close/>
                <a:moveTo>
                  <a:pt x="4842232" y="2200098"/>
                </a:moveTo>
                <a:lnTo>
                  <a:pt x="4842826" y="2188658"/>
                </a:lnTo>
                <a:lnTo>
                  <a:pt x="4843324" y="2188691"/>
                </a:lnTo>
                <a:lnTo>
                  <a:pt x="4843350" y="2188197"/>
                </a:lnTo>
                <a:lnTo>
                  <a:pt x="4860437" y="2189820"/>
                </a:lnTo>
                <a:cubicBezTo>
                  <a:pt x="4892823" y="2190347"/>
                  <a:pt x="4924716" y="2193328"/>
                  <a:pt x="4955899" y="2198885"/>
                </a:cubicBezTo>
                <a:cubicBezTo>
                  <a:pt x="4961475" y="2198466"/>
                  <a:pt x="4966803" y="2199414"/>
                  <a:pt x="4972112" y="2200424"/>
                </a:cubicBezTo>
                <a:lnTo>
                  <a:pt x="4972229" y="2201572"/>
                </a:lnTo>
                <a:cubicBezTo>
                  <a:pt x="5241367" y="2246121"/>
                  <a:pt x="5466735" y="2415195"/>
                  <a:pt x="5583809" y="2645813"/>
                </a:cubicBezTo>
                <a:lnTo>
                  <a:pt x="5593163" y="2668647"/>
                </a:lnTo>
                <a:lnTo>
                  <a:pt x="5593163" y="3015299"/>
                </a:lnTo>
                <a:lnTo>
                  <a:pt x="5558612" y="3012018"/>
                </a:lnTo>
                <a:cubicBezTo>
                  <a:pt x="5553035" y="3012437"/>
                  <a:pt x="5547706" y="3011489"/>
                  <a:pt x="5542395" y="3010478"/>
                </a:cubicBezTo>
                <a:lnTo>
                  <a:pt x="5542279" y="3009330"/>
                </a:lnTo>
                <a:cubicBezTo>
                  <a:pt x="5183428" y="2949931"/>
                  <a:pt x="4902389" y="2669154"/>
                  <a:pt x="4852114" y="2316289"/>
                </a:cubicBezTo>
                <a:cubicBezTo>
                  <a:pt x="4851946" y="2316236"/>
                  <a:pt x="4851778" y="2316231"/>
                  <a:pt x="4851608" y="2316226"/>
                </a:cubicBezTo>
                <a:lnTo>
                  <a:pt x="4851070" y="2309550"/>
                </a:lnTo>
                <a:cubicBezTo>
                  <a:pt x="4846011" y="2279300"/>
                  <a:pt x="4843560" y="2248409"/>
                  <a:pt x="4843603" y="2217074"/>
                </a:cubicBezTo>
                <a:cubicBezTo>
                  <a:pt x="4842291" y="2211446"/>
                  <a:pt x="4842232" y="2205779"/>
                  <a:pt x="4842232" y="2200098"/>
                </a:cubicBezTo>
                <a:close/>
                <a:moveTo>
                  <a:pt x="4842232" y="3896923"/>
                </a:moveTo>
                <a:lnTo>
                  <a:pt x="4842826" y="3885483"/>
                </a:lnTo>
                <a:lnTo>
                  <a:pt x="4843324" y="3885516"/>
                </a:lnTo>
                <a:lnTo>
                  <a:pt x="4843350" y="3885022"/>
                </a:lnTo>
                <a:lnTo>
                  <a:pt x="4860437" y="3886645"/>
                </a:lnTo>
                <a:cubicBezTo>
                  <a:pt x="4892823" y="3887172"/>
                  <a:pt x="4924716" y="3890153"/>
                  <a:pt x="4955899" y="3895710"/>
                </a:cubicBezTo>
                <a:cubicBezTo>
                  <a:pt x="4961475" y="3895291"/>
                  <a:pt x="4966803" y="3896239"/>
                  <a:pt x="4972112" y="3897249"/>
                </a:cubicBezTo>
                <a:lnTo>
                  <a:pt x="4972229" y="3898397"/>
                </a:lnTo>
                <a:cubicBezTo>
                  <a:pt x="5206288" y="3937139"/>
                  <a:pt x="5407245" y="4070062"/>
                  <a:pt x="5532481" y="4255797"/>
                </a:cubicBezTo>
                <a:lnTo>
                  <a:pt x="5560926" y="4305008"/>
                </a:lnTo>
                <a:lnTo>
                  <a:pt x="5409877" y="4305008"/>
                </a:lnTo>
                <a:lnTo>
                  <a:pt x="5357754" y="4241205"/>
                </a:lnTo>
                <a:cubicBezTo>
                  <a:pt x="5261058" y="4136681"/>
                  <a:pt x="5131850" y="4061285"/>
                  <a:pt x="4985599" y="4029853"/>
                </a:cubicBezTo>
                <a:cubicBezTo>
                  <a:pt x="5002846" y="4117553"/>
                  <a:pt x="5037026" y="4199373"/>
                  <a:pt x="5084780" y="4271827"/>
                </a:cubicBezTo>
                <a:lnTo>
                  <a:pt x="5111462" y="4305008"/>
                </a:lnTo>
                <a:lnTo>
                  <a:pt x="4957353" y="4305008"/>
                </a:lnTo>
                <a:lnTo>
                  <a:pt x="4927231" y="4254710"/>
                </a:lnTo>
                <a:cubicBezTo>
                  <a:pt x="4890029" y="4179889"/>
                  <a:pt x="4864297" y="4098618"/>
                  <a:pt x="4852114" y="4013114"/>
                </a:cubicBezTo>
                <a:cubicBezTo>
                  <a:pt x="4851946" y="4013061"/>
                  <a:pt x="4851778" y="4013056"/>
                  <a:pt x="4851608" y="4013051"/>
                </a:cubicBezTo>
                <a:lnTo>
                  <a:pt x="4851070" y="4006375"/>
                </a:lnTo>
                <a:cubicBezTo>
                  <a:pt x="4846011" y="3976125"/>
                  <a:pt x="4843560" y="3945234"/>
                  <a:pt x="4843603" y="3913899"/>
                </a:cubicBezTo>
                <a:cubicBezTo>
                  <a:pt x="4842291" y="3908271"/>
                  <a:pt x="4842232" y="3902604"/>
                  <a:pt x="4842232" y="3896923"/>
                </a:cubicBezTo>
                <a:close/>
                <a:moveTo>
                  <a:pt x="4842230" y="469318"/>
                </a:moveTo>
                <a:cubicBezTo>
                  <a:pt x="4842230" y="463681"/>
                  <a:pt x="4842289" y="458057"/>
                  <a:pt x="4843601" y="452471"/>
                </a:cubicBezTo>
                <a:cubicBezTo>
                  <a:pt x="4843558" y="421389"/>
                  <a:pt x="4846008" y="390746"/>
                  <a:pt x="4851065" y="360740"/>
                </a:cubicBezTo>
                <a:lnTo>
                  <a:pt x="4851605" y="354103"/>
                </a:lnTo>
                <a:cubicBezTo>
                  <a:pt x="4851774" y="354098"/>
                  <a:pt x="4851943" y="354093"/>
                  <a:pt x="4852110" y="354040"/>
                </a:cubicBezTo>
                <a:cubicBezTo>
                  <a:pt x="4865262" y="262463"/>
                  <a:pt x="4894203" y="175780"/>
                  <a:pt x="4936323" y="96778"/>
                </a:cubicBezTo>
                <a:lnTo>
                  <a:pt x="4998957" y="0"/>
                </a:lnTo>
                <a:lnTo>
                  <a:pt x="5167333" y="0"/>
                </a:lnTo>
                <a:lnTo>
                  <a:pt x="5099105" y="76659"/>
                </a:lnTo>
                <a:cubicBezTo>
                  <a:pt x="5043838" y="153496"/>
                  <a:pt x="5004523" y="241952"/>
                  <a:pt x="4985597" y="337433"/>
                </a:cubicBezTo>
                <a:cubicBezTo>
                  <a:pt x="5168636" y="298404"/>
                  <a:pt x="5324978" y="191052"/>
                  <a:pt x="5424571" y="44350"/>
                </a:cubicBezTo>
                <a:lnTo>
                  <a:pt x="5446799" y="0"/>
                </a:lnTo>
                <a:lnTo>
                  <a:pt x="5593163" y="0"/>
                </a:lnTo>
                <a:lnTo>
                  <a:pt x="5593163" y="4197"/>
                </a:lnTo>
                <a:lnTo>
                  <a:pt x="5543598" y="95636"/>
                </a:lnTo>
                <a:cubicBezTo>
                  <a:pt x="5419825" y="289169"/>
                  <a:pt x="5213633" y="428211"/>
                  <a:pt x="4972226" y="467856"/>
                </a:cubicBezTo>
                <a:lnTo>
                  <a:pt x="4972110" y="468995"/>
                </a:lnTo>
                <a:cubicBezTo>
                  <a:pt x="4966799" y="469998"/>
                  <a:pt x="4961470" y="470939"/>
                  <a:pt x="4955893" y="470523"/>
                </a:cubicBezTo>
                <a:cubicBezTo>
                  <a:pt x="4924721" y="476033"/>
                  <a:pt x="4892841" y="478991"/>
                  <a:pt x="4860466" y="479514"/>
                </a:cubicBezTo>
                <a:lnTo>
                  <a:pt x="4843348" y="481127"/>
                </a:lnTo>
                <a:lnTo>
                  <a:pt x="4843322" y="480636"/>
                </a:lnTo>
                <a:lnTo>
                  <a:pt x="4842823" y="480669"/>
                </a:lnTo>
                <a:cubicBezTo>
                  <a:pt x="4842257" y="476896"/>
                  <a:pt x="4842230" y="473110"/>
                  <a:pt x="4842230" y="469318"/>
                </a:cubicBezTo>
                <a:close/>
                <a:moveTo>
                  <a:pt x="4842230" y="2166144"/>
                </a:moveTo>
                <a:cubicBezTo>
                  <a:pt x="4842230" y="2160506"/>
                  <a:pt x="4842289" y="2154882"/>
                  <a:pt x="4843601" y="2149296"/>
                </a:cubicBezTo>
                <a:cubicBezTo>
                  <a:pt x="4843558" y="2118214"/>
                  <a:pt x="4846008" y="2087572"/>
                  <a:pt x="4851065" y="2057565"/>
                </a:cubicBezTo>
                <a:lnTo>
                  <a:pt x="4851605" y="2050928"/>
                </a:lnTo>
                <a:cubicBezTo>
                  <a:pt x="4851774" y="2050923"/>
                  <a:pt x="4851943" y="2050918"/>
                  <a:pt x="4852110" y="2050865"/>
                </a:cubicBezTo>
                <a:cubicBezTo>
                  <a:pt x="4902387" y="1700770"/>
                  <a:pt x="5183426" y="1422199"/>
                  <a:pt x="5542276" y="1363267"/>
                </a:cubicBezTo>
                <a:lnTo>
                  <a:pt x="5542393" y="1362128"/>
                </a:lnTo>
                <a:cubicBezTo>
                  <a:pt x="5547702" y="1361126"/>
                  <a:pt x="5553030" y="1360185"/>
                  <a:pt x="5558606" y="1360601"/>
                </a:cubicBezTo>
                <a:lnTo>
                  <a:pt x="5593163" y="1357345"/>
                </a:lnTo>
                <a:lnTo>
                  <a:pt x="5593163" y="1701268"/>
                </a:lnTo>
                <a:lnTo>
                  <a:pt x="5583807" y="1723929"/>
                </a:lnTo>
                <a:cubicBezTo>
                  <a:pt x="5466733" y="1952736"/>
                  <a:pt x="5241364" y="2120482"/>
                  <a:pt x="4972226" y="2164681"/>
                </a:cubicBezTo>
                <a:lnTo>
                  <a:pt x="4972110" y="2165820"/>
                </a:lnTo>
                <a:cubicBezTo>
                  <a:pt x="4966799" y="2166823"/>
                  <a:pt x="4961470" y="2167764"/>
                  <a:pt x="4955893" y="2167348"/>
                </a:cubicBezTo>
                <a:cubicBezTo>
                  <a:pt x="4924721" y="2172858"/>
                  <a:pt x="4892841" y="2175816"/>
                  <a:pt x="4860466" y="2176339"/>
                </a:cubicBezTo>
                <a:lnTo>
                  <a:pt x="4843348" y="2177952"/>
                </a:lnTo>
                <a:lnTo>
                  <a:pt x="4843322" y="2177461"/>
                </a:lnTo>
                <a:lnTo>
                  <a:pt x="4842823" y="2177494"/>
                </a:lnTo>
                <a:cubicBezTo>
                  <a:pt x="4842257" y="2173722"/>
                  <a:pt x="4842230" y="2169936"/>
                  <a:pt x="4842230" y="2166144"/>
                </a:cubicBezTo>
                <a:close/>
                <a:moveTo>
                  <a:pt x="4842230" y="3862969"/>
                </a:moveTo>
                <a:cubicBezTo>
                  <a:pt x="4842230" y="3857331"/>
                  <a:pt x="4842289" y="3851707"/>
                  <a:pt x="4843601" y="3846121"/>
                </a:cubicBezTo>
                <a:cubicBezTo>
                  <a:pt x="4843558" y="3815039"/>
                  <a:pt x="4846008" y="3784397"/>
                  <a:pt x="4851065" y="3754390"/>
                </a:cubicBezTo>
                <a:lnTo>
                  <a:pt x="4851605" y="3747753"/>
                </a:lnTo>
                <a:cubicBezTo>
                  <a:pt x="4851774" y="3747748"/>
                  <a:pt x="4851943" y="3747743"/>
                  <a:pt x="4852110" y="3747690"/>
                </a:cubicBezTo>
                <a:cubicBezTo>
                  <a:pt x="4902387" y="3397595"/>
                  <a:pt x="5183426" y="3119024"/>
                  <a:pt x="5542276" y="3060092"/>
                </a:cubicBezTo>
                <a:lnTo>
                  <a:pt x="5542393" y="3058953"/>
                </a:lnTo>
                <a:cubicBezTo>
                  <a:pt x="5547702" y="3057951"/>
                  <a:pt x="5553030" y="3057010"/>
                  <a:pt x="5558606" y="3057426"/>
                </a:cubicBezTo>
                <a:lnTo>
                  <a:pt x="5593163" y="3054170"/>
                </a:lnTo>
                <a:lnTo>
                  <a:pt x="5593163" y="3398093"/>
                </a:lnTo>
                <a:lnTo>
                  <a:pt x="5583807" y="3420754"/>
                </a:lnTo>
                <a:cubicBezTo>
                  <a:pt x="5466733" y="3649560"/>
                  <a:pt x="5241364" y="3817307"/>
                  <a:pt x="4972226" y="3861506"/>
                </a:cubicBezTo>
                <a:lnTo>
                  <a:pt x="4972110" y="3862645"/>
                </a:lnTo>
                <a:cubicBezTo>
                  <a:pt x="4966799" y="3863648"/>
                  <a:pt x="4961470" y="3864589"/>
                  <a:pt x="4955893" y="3864173"/>
                </a:cubicBezTo>
                <a:cubicBezTo>
                  <a:pt x="4924721" y="3869683"/>
                  <a:pt x="4892841" y="3872641"/>
                  <a:pt x="4860466" y="3873164"/>
                </a:cubicBezTo>
                <a:lnTo>
                  <a:pt x="4843348" y="3874777"/>
                </a:lnTo>
                <a:lnTo>
                  <a:pt x="4843322" y="3874286"/>
                </a:lnTo>
                <a:lnTo>
                  <a:pt x="4842823" y="3874319"/>
                </a:lnTo>
                <a:cubicBezTo>
                  <a:pt x="4842257" y="3870547"/>
                  <a:pt x="4842230" y="3866761"/>
                  <a:pt x="4842230" y="3862969"/>
                </a:cubicBezTo>
                <a:close/>
                <a:moveTo>
                  <a:pt x="4135041" y="1181049"/>
                </a:moveTo>
                <a:cubicBezTo>
                  <a:pt x="4410231" y="1121906"/>
                  <a:pt x="4625074" y="907109"/>
                  <a:pt x="4678350" y="636203"/>
                </a:cubicBezTo>
                <a:cubicBezTo>
                  <a:pt x="4403160" y="695346"/>
                  <a:pt x="4188316" y="910143"/>
                  <a:pt x="4135041" y="1181049"/>
                </a:cubicBezTo>
                <a:close/>
                <a:moveTo>
                  <a:pt x="4135041" y="1493690"/>
                </a:moveTo>
                <a:cubicBezTo>
                  <a:pt x="4188317" y="1762469"/>
                  <a:pt x="4403160" y="1975579"/>
                  <a:pt x="4678350" y="2034258"/>
                </a:cubicBezTo>
                <a:cubicBezTo>
                  <a:pt x="4625075" y="1765479"/>
                  <a:pt x="4410231" y="1552369"/>
                  <a:pt x="4135041" y="1493690"/>
                </a:cubicBezTo>
                <a:close/>
                <a:moveTo>
                  <a:pt x="4135041" y="2877874"/>
                </a:moveTo>
                <a:cubicBezTo>
                  <a:pt x="4410231" y="2818731"/>
                  <a:pt x="4625074" y="2603934"/>
                  <a:pt x="4678350" y="2333028"/>
                </a:cubicBezTo>
                <a:cubicBezTo>
                  <a:pt x="4403160" y="2392171"/>
                  <a:pt x="4188316" y="2606968"/>
                  <a:pt x="4135041" y="2877874"/>
                </a:cubicBezTo>
                <a:close/>
                <a:moveTo>
                  <a:pt x="4135041" y="3190516"/>
                </a:moveTo>
                <a:cubicBezTo>
                  <a:pt x="4188317" y="3459294"/>
                  <a:pt x="4403160" y="3672404"/>
                  <a:pt x="4678350" y="3731083"/>
                </a:cubicBezTo>
                <a:cubicBezTo>
                  <a:pt x="4625075" y="3462304"/>
                  <a:pt x="4410231" y="3249194"/>
                  <a:pt x="4135041" y="3190516"/>
                </a:cubicBezTo>
                <a:close/>
                <a:moveTo>
                  <a:pt x="4103022" y="4305008"/>
                </a:moveTo>
                <a:lnTo>
                  <a:pt x="4131467" y="4255797"/>
                </a:lnTo>
                <a:cubicBezTo>
                  <a:pt x="4256704" y="4070062"/>
                  <a:pt x="4457661" y="3937139"/>
                  <a:pt x="4691720" y="3898397"/>
                </a:cubicBezTo>
                <a:lnTo>
                  <a:pt x="4691837" y="3897249"/>
                </a:lnTo>
                <a:cubicBezTo>
                  <a:pt x="4697146" y="3896239"/>
                  <a:pt x="4702474" y="3895291"/>
                  <a:pt x="4708050" y="3895710"/>
                </a:cubicBezTo>
                <a:cubicBezTo>
                  <a:pt x="4739233" y="3890153"/>
                  <a:pt x="4771126" y="3887172"/>
                  <a:pt x="4803512" y="3886645"/>
                </a:cubicBezTo>
                <a:lnTo>
                  <a:pt x="4820599" y="3885022"/>
                </a:lnTo>
                <a:lnTo>
                  <a:pt x="4820625" y="3885516"/>
                </a:lnTo>
                <a:lnTo>
                  <a:pt x="4821123" y="3885483"/>
                </a:lnTo>
                <a:lnTo>
                  <a:pt x="4821717" y="3896923"/>
                </a:lnTo>
                <a:cubicBezTo>
                  <a:pt x="4821717" y="3902604"/>
                  <a:pt x="4821658" y="3908271"/>
                  <a:pt x="4820346" y="3913899"/>
                </a:cubicBezTo>
                <a:cubicBezTo>
                  <a:pt x="4820389" y="3945234"/>
                  <a:pt x="4817938" y="3976125"/>
                  <a:pt x="4812879" y="4006375"/>
                </a:cubicBezTo>
                <a:lnTo>
                  <a:pt x="4812341" y="4013051"/>
                </a:lnTo>
                <a:cubicBezTo>
                  <a:pt x="4812171" y="4013056"/>
                  <a:pt x="4812003" y="4013061"/>
                  <a:pt x="4811835" y="4013114"/>
                </a:cubicBezTo>
                <a:cubicBezTo>
                  <a:pt x="4799653" y="4098618"/>
                  <a:pt x="4773921" y="4179889"/>
                  <a:pt x="4736718" y="4254710"/>
                </a:cubicBezTo>
                <a:lnTo>
                  <a:pt x="4706597" y="4305008"/>
                </a:lnTo>
                <a:lnTo>
                  <a:pt x="4552487" y="4305008"/>
                </a:lnTo>
                <a:lnTo>
                  <a:pt x="4579169" y="4271827"/>
                </a:lnTo>
                <a:cubicBezTo>
                  <a:pt x="4626924" y="4199373"/>
                  <a:pt x="4661103" y="4117553"/>
                  <a:pt x="4678350" y="4029853"/>
                </a:cubicBezTo>
                <a:cubicBezTo>
                  <a:pt x="4532099" y="4061285"/>
                  <a:pt x="4402892" y="4136681"/>
                  <a:pt x="4306196" y="4241205"/>
                </a:cubicBezTo>
                <a:lnTo>
                  <a:pt x="4254073" y="4305008"/>
                </a:lnTo>
                <a:close/>
                <a:moveTo>
                  <a:pt x="4068511" y="0"/>
                </a:moveTo>
                <a:lnTo>
                  <a:pt x="4217148" y="0"/>
                </a:lnTo>
                <a:lnTo>
                  <a:pt x="4239376" y="44350"/>
                </a:lnTo>
                <a:cubicBezTo>
                  <a:pt x="4338970" y="191052"/>
                  <a:pt x="4495311" y="298404"/>
                  <a:pt x="4678350" y="337433"/>
                </a:cubicBezTo>
                <a:cubicBezTo>
                  <a:pt x="4659425" y="241952"/>
                  <a:pt x="4620110" y="153496"/>
                  <a:pt x="4564842" y="76659"/>
                </a:cubicBezTo>
                <a:lnTo>
                  <a:pt x="4496615" y="0"/>
                </a:lnTo>
                <a:lnTo>
                  <a:pt x="4664989" y="0"/>
                </a:lnTo>
                <a:lnTo>
                  <a:pt x="4727623" y="96778"/>
                </a:lnTo>
                <a:cubicBezTo>
                  <a:pt x="4769744" y="175780"/>
                  <a:pt x="4798685" y="262463"/>
                  <a:pt x="4811836" y="354040"/>
                </a:cubicBezTo>
                <a:cubicBezTo>
                  <a:pt x="4812004" y="354093"/>
                  <a:pt x="4812173" y="354098"/>
                  <a:pt x="4812342" y="354103"/>
                </a:cubicBezTo>
                <a:lnTo>
                  <a:pt x="4812882" y="360740"/>
                </a:lnTo>
                <a:cubicBezTo>
                  <a:pt x="4817939" y="390746"/>
                  <a:pt x="4820389" y="421389"/>
                  <a:pt x="4820346" y="452471"/>
                </a:cubicBezTo>
                <a:cubicBezTo>
                  <a:pt x="4821658" y="458057"/>
                  <a:pt x="4821717" y="463681"/>
                  <a:pt x="4821717" y="469318"/>
                </a:cubicBezTo>
                <a:cubicBezTo>
                  <a:pt x="4821717" y="473110"/>
                  <a:pt x="4821690" y="476896"/>
                  <a:pt x="4821124" y="480669"/>
                </a:cubicBezTo>
                <a:lnTo>
                  <a:pt x="4820625" y="480636"/>
                </a:lnTo>
                <a:lnTo>
                  <a:pt x="4820599" y="481127"/>
                </a:lnTo>
                <a:lnTo>
                  <a:pt x="4803481" y="479514"/>
                </a:lnTo>
                <a:cubicBezTo>
                  <a:pt x="4771106" y="478991"/>
                  <a:pt x="4739226" y="476033"/>
                  <a:pt x="4708054" y="470523"/>
                </a:cubicBezTo>
                <a:cubicBezTo>
                  <a:pt x="4702477" y="470939"/>
                  <a:pt x="4697148" y="469998"/>
                  <a:pt x="4691837" y="468995"/>
                </a:cubicBezTo>
                <a:lnTo>
                  <a:pt x="4691721" y="467856"/>
                </a:lnTo>
                <a:cubicBezTo>
                  <a:pt x="4450315" y="428211"/>
                  <a:pt x="4244123" y="289169"/>
                  <a:pt x="4120350" y="95636"/>
                </a:cubicBezTo>
                <a:close/>
                <a:moveTo>
                  <a:pt x="3991674" y="1313979"/>
                </a:moveTo>
                <a:cubicBezTo>
                  <a:pt x="3991674" y="1308297"/>
                  <a:pt x="3991733" y="1302628"/>
                  <a:pt x="3993045" y="1296998"/>
                </a:cubicBezTo>
                <a:cubicBezTo>
                  <a:pt x="3993003" y="1265670"/>
                  <a:pt x="3995452" y="1234785"/>
                  <a:pt x="4000509" y="1204541"/>
                </a:cubicBezTo>
                <a:lnTo>
                  <a:pt x="4001049" y="1197851"/>
                </a:lnTo>
                <a:cubicBezTo>
                  <a:pt x="4001218" y="1197846"/>
                  <a:pt x="4001387" y="1197841"/>
                  <a:pt x="4001555" y="1197788"/>
                </a:cubicBezTo>
                <a:cubicBezTo>
                  <a:pt x="4051831" y="844922"/>
                  <a:pt x="4332870" y="564145"/>
                  <a:pt x="4691720" y="504747"/>
                </a:cubicBezTo>
                <a:lnTo>
                  <a:pt x="4691837" y="503599"/>
                </a:lnTo>
                <a:cubicBezTo>
                  <a:pt x="4697146" y="502589"/>
                  <a:pt x="4702474" y="501641"/>
                  <a:pt x="4708050" y="502060"/>
                </a:cubicBezTo>
                <a:cubicBezTo>
                  <a:pt x="4739233" y="496503"/>
                  <a:pt x="4771126" y="493522"/>
                  <a:pt x="4803512" y="492995"/>
                </a:cubicBezTo>
                <a:lnTo>
                  <a:pt x="4820599" y="491372"/>
                </a:lnTo>
                <a:lnTo>
                  <a:pt x="4820625" y="491866"/>
                </a:lnTo>
                <a:lnTo>
                  <a:pt x="4821123" y="491833"/>
                </a:lnTo>
                <a:lnTo>
                  <a:pt x="4821717" y="503273"/>
                </a:lnTo>
                <a:cubicBezTo>
                  <a:pt x="4821717" y="508954"/>
                  <a:pt x="4821658" y="514621"/>
                  <a:pt x="4820346" y="520249"/>
                </a:cubicBezTo>
                <a:cubicBezTo>
                  <a:pt x="4820389" y="551584"/>
                  <a:pt x="4817938" y="582475"/>
                  <a:pt x="4812879" y="612725"/>
                </a:cubicBezTo>
                <a:lnTo>
                  <a:pt x="4812341" y="619401"/>
                </a:lnTo>
                <a:cubicBezTo>
                  <a:pt x="4812171" y="619406"/>
                  <a:pt x="4812003" y="619411"/>
                  <a:pt x="4811835" y="619464"/>
                </a:cubicBezTo>
                <a:cubicBezTo>
                  <a:pt x="4761560" y="972329"/>
                  <a:pt x="4480521" y="1253106"/>
                  <a:pt x="4121670" y="1312505"/>
                </a:cubicBezTo>
                <a:lnTo>
                  <a:pt x="4121554" y="1313653"/>
                </a:lnTo>
                <a:cubicBezTo>
                  <a:pt x="4116243" y="1314664"/>
                  <a:pt x="4110914" y="1315612"/>
                  <a:pt x="4105337" y="1315193"/>
                </a:cubicBezTo>
                <a:cubicBezTo>
                  <a:pt x="4074165" y="1320747"/>
                  <a:pt x="4042285" y="1323728"/>
                  <a:pt x="4009911" y="1324255"/>
                </a:cubicBezTo>
                <a:lnTo>
                  <a:pt x="3992792" y="1325881"/>
                </a:lnTo>
                <a:lnTo>
                  <a:pt x="3992766" y="1325386"/>
                </a:lnTo>
                <a:lnTo>
                  <a:pt x="3992267" y="1325419"/>
                </a:lnTo>
                <a:cubicBezTo>
                  <a:pt x="3991701" y="1321617"/>
                  <a:pt x="3991674" y="1317801"/>
                  <a:pt x="3991674" y="1313979"/>
                </a:cubicBezTo>
                <a:close/>
                <a:moveTo>
                  <a:pt x="3991674" y="1361805"/>
                </a:moveTo>
                <a:lnTo>
                  <a:pt x="3992268" y="1350455"/>
                </a:lnTo>
                <a:lnTo>
                  <a:pt x="3992766" y="1350487"/>
                </a:lnTo>
                <a:lnTo>
                  <a:pt x="3992792" y="1349997"/>
                </a:lnTo>
                <a:lnTo>
                  <a:pt x="4009880" y="1351607"/>
                </a:lnTo>
                <a:cubicBezTo>
                  <a:pt x="4042265" y="1352130"/>
                  <a:pt x="4074158" y="1355088"/>
                  <a:pt x="4105341" y="1360601"/>
                </a:cubicBezTo>
                <a:cubicBezTo>
                  <a:pt x="4110917" y="1360185"/>
                  <a:pt x="4116245" y="1361126"/>
                  <a:pt x="4121554" y="1362128"/>
                </a:cubicBezTo>
                <a:lnTo>
                  <a:pt x="4121671" y="1363267"/>
                </a:lnTo>
                <a:cubicBezTo>
                  <a:pt x="4480521" y="1422199"/>
                  <a:pt x="4761560" y="1700770"/>
                  <a:pt x="4811836" y="2050865"/>
                </a:cubicBezTo>
                <a:cubicBezTo>
                  <a:pt x="4812004" y="2050918"/>
                  <a:pt x="4812173" y="2050923"/>
                  <a:pt x="4812342" y="2050928"/>
                </a:cubicBezTo>
                <a:lnTo>
                  <a:pt x="4812882" y="2057565"/>
                </a:lnTo>
                <a:cubicBezTo>
                  <a:pt x="4817939" y="2087572"/>
                  <a:pt x="4820389" y="2118214"/>
                  <a:pt x="4820346" y="2149296"/>
                </a:cubicBezTo>
                <a:cubicBezTo>
                  <a:pt x="4821658" y="2154882"/>
                  <a:pt x="4821717" y="2160506"/>
                  <a:pt x="4821717" y="2166144"/>
                </a:cubicBezTo>
                <a:cubicBezTo>
                  <a:pt x="4821717" y="2169936"/>
                  <a:pt x="4821690" y="2173722"/>
                  <a:pt x="4821124" y="2177494"/>
                </a:cubicBezTo>
                <a:lnTo>
                  <a:pt x="4820625" y="2177461"/>
                </a:lnTo>
                <a:lnTo>
                  <a:pt x="4820599" y="2177952"/>
                </a:lnTo>
                <a:lnTo>
                  <a:pt x="4803481" y="2176339"/>
                </a:lnTo>
                <a:cubicBezTo>
                  <a:pt x="4771106" y="2175816"/>
                  <a:pt x="4739226" y="2172858"/>
                  <a:pt x="4708054" y="2167348"/>
                </a:cubicBezTo>
                <a:cubicBezTo>
                  <a:pt x="4702477" y="2167764"/>
                  <a:pt x="4697148" y="2166823"/>
                  <a:pt x="4691837" y="2165820"/>
                </a:cubicBezTo>
                <a:lnTo>
                  <a:pt x="4691721" y="2164681"/>
                </a:lnTo>
                <a:cubicBezTo>
                  <a:pt x="4332870" y="2105749"/>
                  <a:pt x="4051831" y="1827177"/>
                  <a:pt x="4001556" y="1477083"/>
                </a:cubicBezTo>
                <a:cubicBezTo>
                  <a:pt x="4001388" y="1477030"/>
                  <a:pt x="4001220" y="1477026"/>
                  <a:pt x="4001050" y="1477021"/>
                </a:cubicBezTo>
                <a:lnTo>
                  <a:pt x="4000512" y="1470397"/>
                </a:lnTo>
                <a:cubicBezTo>
                  <a:pt x="3995453" y="1440385"/>
                  <a:pt x="3993003" y="1409736"/>
                  <a:pt x="3993045" y="1378647"/>
                </a:cubicBezTo>
                <a:cubicBezTo>
                  <a:pt x="3991733" y="1373063"/>
                  <a:pt x="3991674" y="1367441"/>
                  <a:pt x="3991674" y="1361805"/>
                </a:cubicBezTo>
                <a:close/>
                <a:moveTo>
                  <a:pt x="3991674" y="3010804"/>
                </a:moveTo>
                <a:cubicBezTo>
                  <a:pt x="3991674" y="3005122"/>
                  <a:pt x="3991733" y="2999453"/>
                  <a:pt x="3993045" y="2993823"/>
                </a:cubicBezTo>
                <a:cubicBezTo>
                  <a:pt x="3993003" y="2962495"/>
                  <a:pt x="3995452" y="2931610"/>
                  <a:pt x="4000509" y="2901366"/>
                </a:cubicBezTo>
                <a:lnTo>
                  <a:pt x="4001049" y="2894676"/>
                </a:lnTo>
                <a:cubicBezTo>
                  <a:pt x="4001218" y="2894671"/>
                  <a:pt x="4001387" y="2894666"/>
                  <a:pt x="4001555" y="2894613"/>
                </a:cubicBezTo>
                <a:cubicBezTo>
                  <a:pt x="4051831" y="2541747"/>
                  <a:pt x="4332870" y="2260970"/>
                  <a:pt x="4691720" y="2201572"/>
                </a:cubicBezTo>
                <a:lnTo>
                  <a:pt x="4691837" y="2200424"/>
                </a:lnTo>
                <a:cubicBezTo>
                  <a:pt x="4697146" y="2199414"/>
                  <a:pt x="4702474" y="2198466"/>
                  <a:pt x="4708050" y="2198885"/>
                </a:cubicBezTo>
                <a:cubicBezTo>
                  <a:pt x="4739233" y="2193328"/>
                  <a:pt x="4771126" y="2190347"/>
                  <a:pt x="4803512" y="2189820"/>
                </a:cubicBezTo>
                <a:lnTo>
                  <a:pt x="4820599" y="2188197"/>
                </a:lnTo>
                <a:lnTo>
                  <a:pt x="4820625" y="2188691"/>
                </a:lnTo>
                <a:lnTo>
                  <a:pt x="4821123" y="2188658"/>
                </a:lnTo>
                <a:lnTo>
                  <a:pt x="4821717" y="2200098"/>
                </a:lnTo>
                <a:cubicBezTo>
                  <a:pt x="4821717" y="2205779"/>
                  <a:pt x="4821658" y="2211446"/>
                  <a:pt x="4820346" y="2217074"/>
                </a:cubicBezTo>
                <a:cubicBezTo>
                  <a:pt x="4820389" y="2248409"/>
                  <a:pt x="4817938" y="2279300"/>
                  <a:pt x="4812879" y="2309550"/>
                </a:cubicBezTo>
                <a:lnTo>
                  <a:pt x="4812341" y="2316226"/>
                </a:lnTo>
                <a:cubicBezTo>
                  <a:pt x="4812171" y="2316231"/>
                  <a:pt x="4812003" y="2316236"/>
                  <a:pt x="4811835" y="2316289"/>
                </a:cubicBezTo>
                <a:cubicBezTo>
                  <a:pt x="4761560" y="2669154"/>
                  <a:pt x="4480521" y="2949931"/>
                  <a:pt x="4121670" y="3009330"/>
                </a:cubicBezTo>
                <a:lnTo>
                  <a:pt x="4121554" y="3010478"/>
                </a:lnTo>
                <a:cubicBezTo>
                  <a:pt x="4116243" y="3011489"/>
                  <a:pt x="4110914" y="3012437"/>
                  <a:pt x="4105337" y="3012018"/>
                </a:cubicBezTo>
                <a:cubicBezTo>
                  <a:pt x="4074165" y="3017572"/>
                  <a:pt x="4042285" y="3020553"/>
                  <a:pt x="4009911" y="3021080"/>
                </a:cubicBezTo>
                <a:lnTo>
                  <a:pt x="3992792" y="3022706"/>
                </a:lnTo>
                <a:lnTo>
                  <a:pt x="3992766" y="3022211"/>
                </a:lnTo>
                <a:lnTo>
                  <a:pt x="3992267" y="3022244"/>
                </a:lnTo>
                <a:cubicBezTo>
                  <a:pt x="3991701" y="3018442"/>
                  <a:pt x="3991674" y="3014626"/>
                  <a:pt x="3991674" y="3010804"/>
                </a:cubicBezTo>
                <a:close/>
                <a:moveTo>
                  <a:pt x="3991674" y="3058630"/>
                </a:moveTo>
                <a:lnTo>
                  <a:pt x="3992268" y="3047280"/>
                </a:lnTo>
                <a:lnTo>
                  <a:pt x="3992766" y="3047312"/>
                </a:lnTo>
                <a:lnTo>
                  <a:pt x="3992792" y="3046822"/>
                </a:lnTo>
                <a:lnTo>
                  <a:pt x="4009880" y="3048432"/>
                </a:lnTo>
                <a:cubicBezTo>
                  <a:pt x="4042265" y="3048955"/>
                  <a:pt x="4074158" y="3051913"/>
                  <a:pt x="4105341" y="3057426"/>
                </a:cubicBezTo>
                <a:cubicBezTo>
                  <a:pt x="4110917" y="3057010"/>
                  <a:pt x="4116245" y="3057951"/>
                  <a:pt x="4121554" y="3058953"/>
                </a:cubicBezTo>
                <a:lnTo>
                  <a:pt x="4121671" y="3060092"/>
                </a:lnTo>
                <a:cubicBezTo>
                  <a:pt x="4480521" y="3119024"/>
                  <a:pt x="4761560" y="3397595"/>
                  <a:pt x="4811836" y="3747690"/>
                </a:cubicBezTo>
                <a:cubicBezTo>
                  <a:pt x="4812004" y="3747743"/>
                  <a:pt x="4812173" y="3747748"/>
                  <a:pt x="4812342" y="3747753"/>
                </a:cubicBezTo>
                <a:lnTo>
                  <a:pt x="4812882" y="3754390"/>
                </a:lnTo>
                <a:cubicBezTo>
                  <a:pt x="4817939" y="3784397"/>
                  <a:pt x="4820389" y="3815039"/>
                  <a:pt x="4820346" y="3846121"/>
                </a:cubicBezTo>
                <a:cubicBezTo>
                  <a:pt x="4821658" y="3851707"/>
                  <a:pt x="4821717" y="3857331"/>
                  <a:pt x="4821717" y="3862969"/>
                </a:cubicBezTo>
                <a:cubicBezTo>
                  <a:pt x="4821717" y="3866761"/>
                  <a:pt x="4821690" y="3870547"/>
                  <a:pt x="4821124" y="3874319"/>
                </a:cubicBezTo>
                <a:lnTo>
                  <a:pt x="4820625" y="3874286"/>
                </a:lnTo>
                <a:lnTo>
                  <a:pt x="4820599" y="3874777"/>
                </a:lnTo>
                <a:lnTo>
                  <a:pt x="4803481" y="3873164"/>
                </a:lnTo>
                <a:cubicBezTo>
                  <a:pt x="4771106" y="3872641"/>
                  <a:pt x="4739226" y="3869683"/>
                  <a:pt x="4708054" y="3864173"/>
                </a:cubicBezTo>
                <a:cubicBezTo>
                  <a:pt x="4702477" y="3864589"/>
                  <a:pt x="4697148" y="3863648"/>
                  <a:pt x="4691837" y="3862645"/>
                </a:cubicBezTo>
                <a:lnTo>
                  <a:pt x="4691721" y="3861506"/>
                </a:lnTo>
                <a:cubicBezTo>
                  <a:pt x="4332870" y="3802574"/>
                  <a:pt x="4051831" y="3524002"/>
                  <a:pt x="4001556" y="3173908"/>
                </a:cubicBezTo>
                <a:cubicBezTo>
                  <a:pt x="4001388" y="3173856"/>
                  <a:pt x="4001220" y="3173851"/>
                  <a:pt x="4001050" y="3173846"/>
                </a:cubicBezTo>
                <a:lnTo>
                  <a:pt x="4000512" y="3167222"/>
                </a:lnTo>
                <a:cubicBezTo>
                  <a:pt x="3995453" y="3137210"/>
                  <a:pt x="3993003" y="3106561"/>
                  <a:pt x="3993045" y="3075472"/>
                </a:cubicBezTo>
                <a:cubicBezTo>
                  <a:pt x="3991733" y="3069889"/>
                  <a:pt x="3991674" y="3064266"/>
                  <a:pt x="3991674" y="3058630"/>
                </a:cubicBezTo>
                <a:close/>
                <a:moveTo>
                  <a:pt x="3293448" y="636203"/>
                </a:moveTo>
                <a:cubicBezTo>
                  <a:pt x="3346724" y="907109"/>
                  <a:pt x="3561567" y="1121906"/>
                  <a:pt x="3836757" y="1181049"/>
                </a:cubicBezTo>
                <a:cubicBezTo>
                  <a:pt x="3783482" y="910143"/>
                  <a:pt x="3568638" y="695346"/>
                  <a:pt x="3293448" y="636203"/>
                </a:cubicBezTo>
                <a:close/>
                <a:moveTo>
                  <a:pt x="3293448" y="2333028"/>
                </a:moveTo>
                <a:cubicBezTo>
                  <a:pt x="3346724" y="2603934"/>
                  <a:pt x="3561567" y="2818731"/>
                  <a:pt x="3836757" y="2877874"/>
                </a:cubicBezTo>
                <a:cubicBezTo>
                  <a:pt x="3783482" y="2606968"/>
                  <a:pt x="3568638" y="2392171"/>
                  <a:pt x="3293448" y="2333028"/>
                </a:cubicBezTo>
                <a:close/>
                <a:moveTo>
                  <a:pt x="3293446" y="2034258"/>
                </a:moveTo>
                <a:cubicBezTo>
                  <a:pt x="3568636" y="1975579"/>
                  <a:pt x="3783479" y="1762469"/>
                  <a:pt x="3836755" y="1493690"/>
                </a:cubicBezTo>
                <a:cubicBezTo>
                  <a:pt x="3561565" y="1552369"/>
                  <a:pt x="3346721" y="1765479"/>
                  <a:pt x="3293446" y="2034258"/>
                </a:cubicBezTo>
                <a:close/>
                <a:moveTo>
                  <a:pt x="3293446" y="3731083"/>
                </a:moveTo>
                <a:cubicBezTo>
                  <a:pt x="3568636" y="3672404"/>
                  <a:pt x="3783479" y="3459294"/>
                  <a:pt x="3836755" y="3190516"/>
                </a:cubicBezTo>
                <a:cubicBezTo>
                  <a:pt x="3561565" y="3249194"/>
                  <a:pt x="3346721" y="3462304"/>
                  <a:pt x="3293446" y="3731083"/>
                </a:cubicBezTo>
                <a:close/>
                <a:moveTo>
                  <a:pt x="3150081" y="503273"/>
                </a:moveTo>
                <a:lnTo>
                  <a:pt x="3150675" y="491833"/>
                </a:lnTo>
                <a:lnTo>
                  <a:pt x="3151173" y="491866"/>
                </a:lnTo>
                <a:lnTo>
                  <a:pt x="3151199" y="491372"/>
                </a:lnTo>
                <a:lnTo>
                  <a:pt x="3168287" y="492995"/>
                </a:lnTo>
                <a:cubicBezTo>
                  <a:pt x="3200672" y="493522"/>
                  <a:pt x="3232565" y="496503"/>
                  <a:pt x="3263748" y="502060"/>
                </a:cubicBezTo>
                <a:cubicBezTo>
                  <a:pt x="3269324" y="501641"/>
                  <a:pt x="3274652" y="502589"/>
                  <a:pt x="3279961" y="503599"/>
                </a:cubicBezTo>
                <a:lnTo>
                  <a:pt x="3280078" y="504747"/>
                </a:lnTo>
                <a:cubicBezTo>
                  <a:pt x="3638928" y="564145"/>
                  <a:pt x="3919967" y="844922"/>
                  <a:pt x="3970244" y="1197788"/>
                </a:cubicBezTo>
                <a:cubicBezTo>
                  <a:pt x="3970411" y="1197841"/>
                  <a:pt x="3970581" y="1197846"/>
                  <a:pt x="3970749" y="1197851"/>
                </a:cubicBezTo>
                <a:lnTo>
                  <a:pt x="3971290" y="1204541"/>
                </a:lnTo>
                <a:cubicBezTo>
                  <a:pt x="3976346" y="1234785"/>
                  <a:pt x="3978796" y="1265670"/>
                  <a:pt x="3978754" y="1296998"/>
                </a:cubicBezTo>
                <a:cubicBezTo>
                  <a:pt x="3980066" y="1302628"/>
                  <a:pt x="3980124" y="1308297"/>
                  <a:pt x="3980124" y="1313979"/>
                </a:cubicBezTo>
                <a:cubicBezTo>
                  <a:pt x="3980124" y="1317801"/>
                  <a:pt x="3980097" y="1321617"/>
                  <a:pt x="3979531" y="1325419"/>
                </a:cubicBezTo>
                <a:lnTo>
                  <a:pt x="3979032" y="1325386"/>
                </a:lnTo>
                <a:lnTo>
                  <a:pt x="3979006" y="1325881"/>
                </a:lnTo>
                <a:lnTo>
                  <a:pt x="3961888" y="1324255"/>
                </a:lnTo>
                <a:cubicBezTo>
                  <a:pt x="3929514" y="1323728"/>
                  <a:pt x="3897633" y="1320747"/>
                  <a:pt x="3866461" y="1315193"/>
                </a:cubicBezTo>
                <a:cubicBezTo>
                  <a:pt x="3860884" y="1315612"/>
                  <a:pt x="3855555" y="1314664"/>
                  <a:pt x="3850245" y="1313653"/>
                </a:cubicBezTo>
                <a:lnTo>
                  <a:pt x="3850129" y="1312505"/>
                </a:lnTo>
                <a:cubicBezTo>
                  <a:pt x="3491277" y="1253106"/>
                  <a:pt x="3210238" y="972329"/>
                  <a:pt x="3159963" y="619464"/>
                </a:cubicBezTo>
                <a:cubicBezTo>
                  <a:pt x="3159795" y="619411"/>
                  <a:pt x="3159627" y="619406"/>
                  <a:pt x="3159457" y="619401"/>
                </a:cubicBezTo>
                <a:lnTo>
                  <a:pt x="3158919" y="612725"/>
                </a:lnTo>
                <a:cubicBezTo>
                  <a:pt x="3153860" y="582475"/>
                  <a:pt x="3151410" y="551584"/>
                  <a:pt x="3151452" y="520249"/>
                </a:cubicBezTo>
                <a:cubicBezTo>
                  <a:pt x="3150140" y="514621"/>
                  <a:pt x="3150081" y="508954"/>
                  <a:pt x="3150081" y="503273"/>
                </a:cubicBezTo>
                <a:close/>
                <a:moveTo>
                  <a:pt x="3150081" y="2200098"/>
                </a:moveTo>
                <a:lnTo>
                  <a:pt x="3150675" y="2188658"/>
                </a:lnTo>
                <a:lnTo>
                  <a:pt x="3151173" y="2188691"/>
                </a:lnTo>
                <a:lnTo>
                  <a:pt x="3151199" y="2188197"/>
                </a:lnTo>
                <a:lnTo>
                  <a:pt x="3168287" y="2189820"/>
                </a:lnTo>
                <a:cubicBezTo>
                  <a:pt x="3200672" y="2190347"/>
                  <a:pt x="3232565" y="2193328"/>
                  <a:pt x="3263748" y="2198885"/>
                </a:cubicBezTo>
                <a:cubicBezTo>
                  <a:pt x="3269324" y="2198466"/>
                  <a:pt x="3274652" y="2199414"/>
                  <a:pt x="3279961" y="2200424"/>
                </a:cubicBezTo>
                <a:lnTo>
                  <a:pt x="3280078" y="2201572"/>
                </a:lnTo>
                <a:cubicBezTo>
                  <a:pt x="3638928" y="2260970"/>
                  <a:pt x="3919967" y="2541747"/>
                  <a:pt x="3970244" y="2894613"/>
                </a:cubicBezTo>
                <a:cubicBezTo>
                  <a:pt x="3970411" y="2894666"/>
                  <a:pt x="3970581" y="2894671"/>
                  <a:pt x="3970749" y="2894676"/>
                </a:cubicBezTo>
                <a:lnTo>
                  <a:pt x="3971290" y="2901366"/>
                </a:lnTo>
                <a:cubicBezTo>
                  <a:pt x="3976346" y="2931610"/>
                  <a:pt x="3978796" y="2962495"/>
                  <a:pt x="3978754" y="2993823"/>
                </a:cubicBezTo>
                <a:cubicBezTo>
                  <a:pt x="3980066" y="2999453"/>
                  <a:pt x="3980124" y="3005122"/>
                  <a:pt x="3980124" y="3010804"/>
                </a:cubicBezTo>
                <a:cubicBezTo>
                  <a:pt x="3980124" y="3014626"/>
                  <a:pt x="3980097" y="3018442"/>
                  <a:pt x="3979531" y="3022244"/>
                </a:cubicBezTo>
                <a:lnTo>
                  <a:pt x="3979032" y="3022211"/>
                </a:lnTo>
                <a:lnTo>
                  <a:pt x="3979006" y="3022706"/>
                </a:lnTo>
                <a:lnTo>
                  <a:pt x="3961888" y="3021080"/>
                </a:lnTo>
                <a:cubicBezTo>
                  <a:pt x="3929514" y="3020553"/>
                  <a:pt x="3897633" y="3017572"/>
                  <a:pt x="3866461" y="3012018"/>
                </a:cubicBezTo>
                <a:cubicBezTo>
                  <a:pt x="3860884" y="3012437"/>
                  <a:pt x="3855555" y="3011489"/>
                  <a:pt x="3850245" y="3010478"/>
                </a:cubicBezTo>
                <a:lnTo>
                  <a:pt x="3850129" y="3009330"/>
                </a:lnTo>
                <a:cubicBezTo>
                  <a:pt x="3491277" y="2949931"/>
                  <a:pt x="3210238" y="2669154"/>
                  <a:pt x="3159963" y="2316289"/>
                </a:cubicBezTo>
                <a:cubicBezTo>
                  <a:pt x="3159795" y="2316236"/>
                  <a:pt x="3159627" y="2316231"/>
                  <a:pt x="3159457" y="2316226"/>
                </a:cubicBezTo>
                <a:lnTo>
                  <a:pt x="3158919" y="2309550"/>
                </a:lnTo>
                <a:cubicBezTo>
                  <a:pt x="3153860" y="2279300"/>
                  <a:pt x="3151410" y="2248409"/>
                  <a:pt x="3151452" y="2217074"/>
                </a:cubicBezTo>
                <a:cubicBezTo>
                  <a:pt x="3150140" y="2211446"/>
                  <a:pt x="3150081" y="2205779"/>
                  <a:pt x="3150081" y="2200098"/>
                </a:cubicBezTo>
                <a:close/>
                <a:moveTo>
                  <a:pt x="3150081" y="3896923"/>
                </a:moveTo>
                <a:lnTo>
                  <a:pt x="3150675" y="3885483"/>
                </a:lnTo>
                <a:lnTo>
                  <a:pt x="3151173" y="3885516"/>
                </a:lnTo>
                <a:lnTo>
                  <a:pt x="3151199" y="3885022"/>
                </a:lnTo>
                <a:lnTo>
                  <a:pt x="3168287" y="3886645"/>
                </a:lnTo>
                <a:cubicBezTo>
                  <a:pt x="3200672" y="3887172"/>
                  <a:pt x="3232565" y="3890153"/>
                  <a:pt x="3263748" y="3895710"/>
                </a:cubicBezTo>
                <a:cubicBezTo>
                  <a:pt x="3269324" y="3895291"/>
                  <a:pt x="3274652" y="3896239"/>
                  <a:pt x="3279961" y="3897249"/>
                </a:cubicBezTo>
                <a:lnTo>
                  <a:pt x="3280078" y="3898397"/>
                </a:lnTo>
                <a:cubicBezTo>
                  <a:pt x="3514137" y="3937139"/>
                  <a:pt x="3715094" y="4070062"/>
                  <a:pt x="3840331" y="4255797"/>
                </a:cubicBezTo>
                <a:lnTo>
                  <a:pt x="3868775" y="4305008"/>
                </a:lnTo>
                <a:lnTo>
                  <a:pt x="3717725" y="4305008"/>
                </a:lnTo>
                <a:lnTo>
                  <a:pt x="3665602" y="4241205"/>
                </a:lnTo>
                <a:cubicBezTo>
                  <a:pt x="3568906" y="4136681"/>
                  <a:pt x="3439699" y="4061285"/>
                  <a:pt x="3293448" y="4029853"/>
                </a:cubicBezTo>
                <a:cubicBezTo>
                  <a:pt x="3310695" y="4117553"/>
                  <a:pt x="3344874" y="4199373"/>
                  <a:pt x="3392629" y="4271827"/>
                </a:cubicBezTo>
                <a:lnTo>
                  <a:pt x="3419311" y="4305008"/>
                </a:lnTo>
                <a:lnTo>
                  <a:pt x="3265201" y="4305008"/>
                </a:lnTo>
                <a:lnTo>
                  <a:pt x="3235080" y="4254710"/>
                </a:lnTo>
                <a:cubicBezTo>
                  <a:pt x="3197877" y="4179889"/>
                  <a:pt x="3172145" y="4098618"/>
                  <a:pt x="3159963" y="4013114"/>
                </a:cubicBezTo>
                <a:cubicBezTo>
                  <a:pt x="3159795" y="4013061"/>
                  <a:pt x="3159627" y="4013056"/>
                  <a:pt x="3159457" y="4013051"/>
                </a:cubicBezTo>
                <a:lnTo>
                  <a:pt x="3158919" y="4006375"/>
                </a:lnTo>
                <a:cubicBezTo>
                  <a:pt x="3153860" y="3976125"/>
                  <a:pt x="3151410" y="3945234"/>
                  <a:pt x="3151452" y="3913899"/>
                </a:cubicBezTo>
                <a:cubicBezTo>
                  <a:pt x="3150140" y="3908271"/>
                  <a:pt x="3150081" y="3902604"/>
                  <a:pt x="3150081" y="3896923"/>
                </a:cubicBezTo>
                <a:close/>
                <a:moveTo>
                  <a:pt x="3150079" y="469318"/>
                </a:moveTo>
                <a:cubicBezTo>
                  <a:pt x="3150079" y="463681"/>
                  <a:pt x="3150138" y="458057"/>
                  <a:pt x="3151450" y="452471"/>
                </a:cubicBezTo>
                <a:cubicBezTo>
                  <a:pt x="3151408" y="421389"/>
                  <a:pt x="3153857" y="390746"/>
                  <a:pt x="3158914" y="360740"/>
                </a:cubicBezTo>
                <a:lnTo>
                  <a:pt x="3159454" y="354103"/>
                </a:lnTo>
                <a:cubicBezTo>
                  <a:pt x="3159623" y="354098"/>
                  <a:pt x="3159792" y="354093"/>
                  <a:pt x="3159960" y="354040"/>
                </a:cubicBezTo>
                <a:cubicBezTo>
                  <a:pt x="3173111" y="262463"/>
                  <a:pt x="3202052" y="175780"/>
                  <a:pt x="3244173" y="96778"/>
                </a:cubicBezTo>
                <a:lnTo>
                  <a:pt x="3306807" y="0"/>
                </a:lnTo>
                <a:lnTo>
                  <a:pt x="3475182" y="0"/>
                </a:lnTo>
                <a:lnTo>
                  <a:pt x="3406954" y="76659"/>
                </a:lnTo>
                <a:cubicBezTo>
                  <a:pt x="3351687" y="153496"/>
                  <a:pt x="3312372" y="241952"/>
                  <a:pt x="3293446" y="337433"/>
                </a:cubicBezTo>
                <a:cubicBezTo>
                  <a:pt x="3476486" y="298404"/>
                  <a:pt x="3632827" y="191052"/>
                  <a:pt x="3732420" y="44350"/>
                </a:cubicBezTo>
                <a:lnTo>
                  <a:pt x="3754649" y="0"/>
                </a:lnTo>
                <a:lnTo>
                  <a:pt x="3903287" y="0"/>
                </a:lnTo>
                <a:lnTo>
                  <a:pt x="3851448" y="95636"/>
                </a:lnTo>
                <a:cubicBezTo>
                  <a:pt x="3727674" y="289169"/>
                  <a:pt x="3521481" y="428211"/>
                  <a:pt x="3280075" y="467856"/>
                </a:cubicBezTo>
                <a:lnTo>
                  <a:pt x="3279959" y="468995"/>
                </a:lnTo>
                <a:cubicBezTo>
                  <a:pt x="3274648" y="469998"/>
                  <a:pt x="3269319" y="470939"/>
                  <a:pt x="3263742" y="470523"/>
                </a:cubicBezTo>
                <a:cubicBezTo>
                  <a:pt x="3232570" y="476033"/>
                  <a:pt x="3200690" y="478991"/>
                  <a:pt x="3168316" y="479514"/>
                </a:cubicBezTo>
                <a:lnTo>
                  <a:pt x="3151197" y="481127"/>
                </a:lnTo>
                <a:lnTo>
                  <a:pt x="3151171" y="480636"/>
                </a:lnTo>
                <a:lnTo>
                  <a:pt x="3150672" y="480669"/>
                </a:lnTo>
                <a:cubicBezTo>
                  <a:pt x="3150106" y="476896"/>
                  <a:pt x="3150079" y="473110"/>
                  <a:pt x="3150079" y="469318"/>
                </a:cubicBezTo>
                <a:close/>
                <a:moveTo>
                  <a:pt x="3150079" y="2166144"/>
                </a:moveTo>
                <a:cubicBezTo>
                  <a:pt x="3150079" y="2160506"/>
                  <a:pt x="3150138" y="2154882"/>
                  <a:pt x="3151450" y="2149296"/>
                </a:cubicBezTo>
                <a:cubicBezTo>
                  <a:pt x="3151408" y="2118214"/>
                  <a:pt x="3153857" y="2087572"/>
                  <a:pt x="3158914" y="2057565"/>
                </a:cubicBezTo>
                <a:lnTo>
                  <a:pt x="3159454" y="2050928"/>
                </a:lnTo>
                <a:cubicBezTo>
                  <a:pt x="3159623" y="2050923"/>
                  <a:pt x="3159792" y="2050918"/>
                  <a:pt x="3159960" y="2050865"/>
                </a:cubicBezTo>
                <a:cubicBezTo>
                  <a:pt x="3210236" y="1700770"/>
                  <a:pt x="3491275" y="1422199"/>
                  <a:pt x="3850126" y="1363267"/>
                </a:cubicBezTo>
                <a:lnTo>
                  <a:pt x="3850243" y="1362128"/>
                </a:lnTo>
                <a:cubicBezTo>
                  <a:pt x="3855551" y="1361126"/>
                  <a:pt x="3860879" y="1360185"/>
                  <a:pt x="3866455" y="1360601"/>
                </a:cubicBezTo>
                <a:cubicBezTo>
                  <a:pt x="3897639" y="1355088"/>
                  <a:pt x="3929531" y="1352130"/>
                  <a:pt x="3961917" y="1351607"/>
                </a:cubicBezTo>
                <a:lnTo>
                  <a:pt x="3979004" y="1349997"/>
                </a:lnTo>
                <a:lnTo>
                  <a:pt x="3979030" y="1350487"/>
                </a:lnTo>
                <a:lnTo>
                  <a:pt x="3979528" y="1350455"/>
                </a:lnTo>
                <a:lnTo>
                  <a:pt x="3980122" y="1361805"/>
                </a:lnTo>
                <a:cubicBezTo>
                  <a:pt x="3980122" y="1367441"/>
                  <a:pt x="3980064" y="1373063"/>
                  <a:pt x="3978752" y="1378647"/>
                </a:cubicBezTo>
                <a:cubicBezTo>
                  <a:pt x="3978794" y="1409736"/>
                  <a:pt x="3976343" y="1440385"/>
                  <a:pt x="3971285" y="1470397"/>
                </a:cubicBezTo>
                <a:lnTo>
                  <a:pt x="3970746" y="1477021"/>
                </a:lnTo>
                <a:cubicBezTo>
                  <a:pt x="3970577" y="1477026"/>
                  <a:pt x="3970408" y="1477030"/>
                  <a:pt x="3970241" y="1477083"/>
                </a:cubicBezTo>
                <a:cubicBezTo>
                  <a:pt x="3919965" y="1827177"/>
                  <a:pt x="3638926" y="2105749"/>
                  <a:pt x="3280075" y="2164681"/>
                </a:cubicBezTo>
                <a:lnTo>
                  <a:pt x="3279959" y="2165820"/>
                </a:lnTo>
                <a:cubicBezTo>
                  <a:pt x="3274648" y="2166823"/>
                  <a:pt x="3269319" y="2167764"/>
                  <a:pt x="3263742" y="2167348"/>
                </a:cubicBezTo>
                <a:cubicBezTo>
                  <a:pt x="3232570" y="2172858"/>
                  <a:pt x="3200690" y="2175816"/>
                  <a:pt x="3168316" y="2176339"/>
                </a:cubicBezTo>
                <a:lnTo>
                  <a:pt x="3151197" y="2177952"/>
                </a:lnTo>
                <a:lnTo>
                  <a:pt x="3151171" y="2177461"/>
                </a:lnTo>
                <a:lnTo>
                  <a:pt x="3150672" y="2177494"/>
                </a:lnTo>
                <a:cubicBezTo>
                  <a:pt x="3150106" y="2173722"/>
                  <a:pt x="3150079" y="2169936"/>
                  <a:pt x="3150079" y="2166144"/>
                </a:cubicBezTo>
                <a:close/>
                <a:moveTo>
                  <a:pt x="3150079" y="3862969"/>
                </a:moveTo>
                <a:cubicBezTo>
                  <a:pt x="3150079" y="3857331"/>
                  <a:pt x="3150138" y="3851707"/>
                  <a:pt x="3151450" y="3846121"/>
                </a:cubicBezTo>
                <a:cubicBezTo>
                  <a:pt x="3151408" y="3815039"/>
                  <a:pt x="3153857" y="3784397"/>
                  <a:pt x="3158914" y="3754390"/>
                </a:cubicBezTo>
                <a:lnTo>
                  <a:pt x="3159454" y="3747753"/>
                </a:lnTo>
                <a:cubicBezTo>
                  <a:pt x="3159623" y="3747748"/>
                  <a:pt x="3159792" y="3747743"/>
                  <a:pt x="3159960" y="3747690"/>
                </a:cubicBezTo>
                <a:cubicBezTo>
                  <a:pt x="3210236" y="3397595"/>
                  <a:pt x="3491275" y="3119024"/>
                  <a:pt x="3850126" y="3060092"/>
                </a:cubicBezTo>
                <a:lnTo>
                  <a:pt x="3850243" y="3058953"/>
                </a:lnTo>
                <a:cubicBezTo>
                  <a:pt x="3855551" y="3057951"/>
                  <a:pt x="3860879" y="3057010"/>
                  <a:pt x="3866455" y="3057426"/>
                </a:cubicBezTo>
                <a:cubicBezTo>
                  <a:pt x="3897639" y="3051913"/>
                  <a:pt x="3929531" y="3048955"/>
                  <a:pt x="3961917" y="3048432"/>
                </a:cubicBezTo>
                <a:lnTo>
                  <a:pt x="3979004" y="3046822"/>
                </a:lnTo>
                <a:lnTo>
                  <a:pt x="3979030" y="3047312"/>
                </a:lnTo>
                <a:lnTo>
                  <a:pt x="3979528" y="3047280"/>
                </a:lnTo>
                <a:lnTo>
                  <a:pt x="3980122" y="3058630"/>
                </a:lnTo>
                <a:cubicBezTo>
                  <a:pt x="3980122" y="3064266"/>
                  <a:pt x="3980064" y="3069889"/>
                  <a:pt x="3978752" y="3075472"/>
                </a:cubicBezTo>
                <a:cubicBezTo>
                  <a:pt x="3978794" y="3106561"/>
                  <a:pt x="3976343" y="3137210"/>
                  <a:pt x="3971285" y="3167222"/>
                </a:cubicBezTo>
                <a:lnTo>
                  <a:pt x="3970746" y="3173846"/>
                </a:lnTo>
                <a:cubicBezTo>
                  <a:pt x="3970577" y="3173851"/>
                  <a:pt x="3970408" y="3173856"/>
                  <a:pt x="3970241" y="3173908"/>
                </a:cubicBezTo>
                <a:cubicBezTo>
                  <a:pt x="3919965" y="3524002"/>
                  <a:pt x="3638926" y="3802574"/>
                  <a:pt x="3280075" y="3861506"/>
                </a:cubicBezTo>
                <a:lnTo>
                  <a:pt x="3279959" y="3862645"/>
                </a:lnTo>
                <a:cubicBezTo>
                  <a:pt x="3274648" y="3863648"/>
                  <a:pt x="3269319" y="3864589"/>
                  <a:pt x="3263742" y="3864173"/>
                </a:cubicBezTo>
                <a:cubicBezTo>
                  <a:pt x="3232570" y="3869683"/>
                  <a:pt x="3200690" y="3872641"/>
                  <a:pt x="3168316" y="3873164"/>
                </a:cubicBezTo>
                <a:lnTo>
                  <a:pt x="3151197" y="3874777"/>
                </a:lnTo>
                <a:lnTo>
                  <a:pt x="3151171" y="3874286"/>
                </a:lnTo>
                <a:lnTo>
                  <a:pt x="3150672" y="3874319"/>
                </a:lnTo>
                <a:cubicBezTo>
                  <a:pt x="3150106" y="3870547"/>
                  <a:pt x="3150079" y="3866761"/>
                  <a:pt x="3150079" y="3862969"/>
                </a:cubicBezTo>
                <a:close/>
                <a:moveTo>
                  <a:pt x="2442890" y="1181049"/>
                </a:moveTo>
                <a:cubicBezTo>
                  <a:pt x="2718080" y="1121906"/>
                  <a:pt x="2932923" y="907109"/>
                  <a:pt x="2986199" y="636203"/>
                </a:cubicBezTo>
                <a:cubicBezTo>
                  <a:pt x="2711009" y="695346"/>
                  <a:pt x="2496165" y="910143"/>
                  <a:pt x="2442890" y="1181049"/>
                </a:cubicBezTo>
                <a:close/>
                <a:moveTo>
                  <a:pt x="2442890" y="1493690"/>
                </a:moveTo>
                <a:cubicBezTo>
                  <a:pt x="2496166" y="1762469"/>
                  <a:pt x="2711009" y="1975579"/>
                  <a:pt x="2986199" y="2034258"/>
                </a:cubicBezTo>
                <a:cubicBezTo>
                  <a:pt x="2932924" y="1765479"/>
                  <a:pt x="2718080" y="1552369"/>
                  <a:pt x="2442890" y="1493690"/>
                </a:cubicBezTo>
                <a:close/>
                <a:moveTo>
                  <a:pt x="2442890" y="2877874"/>
                </a:moveTo>
                <a:cubicBezTo>
                  <a:pt x="2718080" y="2818731"/>
                  <a:pt x="2932923" y="2603934"/>
                  <a:pt x="2986199" y="2333028"/>
                </a:cubicBezTo>
                <a:cubicBezTo>
                  <a:pt x="2711009" y="2392171"/>
                  <a:pt x="2496165" y="2606968"/>
                  <a:pt x="2442890" y="2877874"/>
                </a:cubicBezTo>
                <a:close/>
                <a:moveTo>
                  <a:pt x="2442890" y="3190516"/>
                </a:moveTo>
                <a:cubicBezTo>
                  <a:pt x="2496166" y="3459294"/>
                  <a:pt x="2711009" y="3672404"/>
                  <a:pt x="2986199" y="3731083"/>
                </a:cubicBezTo>
                <a:cubicBezTo>
                  <a:pt x="2932924" y="3462304"/>
                  <a:pt x="2718080" y="3249194"/>
                  <a:pt x="2442890" y="3190516"/>
                </a:cubicBezTo>
                <a:close/>
                <a:moveTo>
                  <a:pt x="2410871" y="4305008"/>
                </a:moveTo>
                <a:lnTo>
                  <a:pt x="2439316" y="4255797"/>
                </a:lnTo>
                <a:cubicBezTo>
                  <a:pt x="2564553" y="4070062"/>
                  <a:pt x="2765510" y="3937139"/>
                  <a:pt x="2999569" y="3898397"/>
                </a:cubicBezTo>
                <a:lnTo>
                  <a:pt x="2999686" y="3897249"/>
                </a:lnTo>
                <a:cubicBezTo>
                  <a:pt x="3004995" y="3896239"/>
                  <a:pt x="3010323" y="3895291"/>
                  <a:pt x="3015899" y="3895710"/>
                </a:cubicBezTo>
                <a:cubicBezTo>
                  <a:pt x="3047082" y="3890153"/>
                  <a:pt x="3078975" y="3887172"/>
                  <a:pt x="3111360" y="3886645"/>
                </a:cubicBezTo>
                <a:lnTo>
                  <a:pt x="3128448" y="3885022"/>
                </a:lnTo>
                <a:lnTo>
                  <a:pt x="3128474" y="3885516"/>
                </a:lnTo>
                <a:lnTo>
                  <a:pt x="3128972" y="3885483"/>
                </a:lnTo>
                <a:lnTo>
                  <a:pt x="3129566" y="3896923"/>
                </a:lnTo>
                <a:cubicBezTo>
                  <a:pt x="3129566" y="3902604"/>
                  <a:pt x="3129507" y="3908271"/>
                  <a:pt x="3128195" y="3913899"/>
                </a:cubicBezTo>
                <a:cubicBezTo>
                  <a:pt x="3128237" y="3945234"/>
                  <a:pt x="3125787" y="3976125"/>
                  <a:pt x="3120728" y="4006375"/>
                </a:cubicBezTo>
                <a:lnTo>
                  <a:pt x="3120190" y="4013051"/>
                </a:lnTo>
                <a:cubicBezTo>
                  <a:pt x="3120020" y="4013056"/>
                  <a:pt x="3119852" y="4013061"/>
                  <a:pt x="3119684" y="4013114"/>
                </a:cubicBezTo>
                <a:cubicBezTo>
                  <a:pt x="3107502" y="4098618"/>
                  <a:pt x="3081770" y="4179889"/>
                  <a:pt x="3044567" y="4254710"/>
                </a:cubicBezTo>
                <a:lnTo>
                  <a:pt x="3014445" y="4305008"/>
                </a:lnTo>
                <a:lnTo>
                  <a:pt x="2860336" y="4305008"/>
                </a:lnTo>
                <a:lnTo>
                  <a:pt x="2887018" y="4271827"/>
                </a:lnTo>
                <a:cubicBezTo>
                  <a:pt x="2934773" y="4199373"/>
                  <a:pt x="2968952" y="4117553"/>
                  <a:pt x="2986199" y="4029853"/>
                </a:cubicBezTo>
                <a:cubicBezTo>
                  <a:pt x="2839947" y="4061285"/>
                  <a:pt x="2710740" y="4136681"/>
                  <a:pt x="2614045" y="4241205"/>
                </a:cubicBezTo>
                <a:lnTo>
                  <a:pt x="2561922" y="4305008"/>
                </a:lnTo>
                <a:close/>
                <a:moveTo>
                  <a:pt x="2376360" y="0"/>
                </a:moveTo>
                <a:lnTo>
                  <a:pt x="2524998" y="0"/>
                </a:lnTo>
                <a:lnTo>
                  <a:pt x="2547226" y="44350"/>
                </a:lnTo>
                <a:cubicBezTo>
                  <a:pt x="2646819" y="191052"/>
                  <a:pt x="2803160" y="298404"/>
                  <a:pt x="2986199" y="337433"/>
                </a:cubicBezTo>
                <a:cubicBezTo>
                  <a:pt x="2967274" y="241952"/>
                  <a:pt x="2927959" y="153496"/>
                  <a:pt x="2872691" y="76659"/>
                </a:cubicBezTo>
                <a:lnTo>
                  <a:pt x="2804464" y="0"/>
                </a:lnTo>
                <a:lnTo>
                  <a:pt x="2972839" y="0"/>
                </a:lnTo>
                <a:lnTo>
                  <a:pt x="3035473" y="96778"/>
                </a:lnTo>
                <a:cubicBezTo>
                  <a:pt x="3077594" y="175780"/>
                  <a:pt x="3106535" y="262463"/>
                  <a:pt x="3119686" y="354040"/>
                </a:cubicBezTo>
                <a:cubicBezTo>
                  <a:pt x="3119853" y="354093"/>
                  <a:pt x="3120023" y="354098"/>
                  <a:pt x="3120191" y="354103"/>
                </a:cubicBezTo>
                <a:lnTo>
                  <a:pt x="3120732" y="360740"/>
                </a:lnTo>
                <a:cubicBezTo>
                  <a:pt x="3125788" y="390746"/>
                  <a:pt x="3128238" y="421389"/>
                  <a:pt x="3128196" y="452471"/>
                </a:cubicBezTo>
                <a:cubicBezTo>
                  <a:pt x="3129508" y="458057"/>
                  <a:pt x="3129566" y="463681"/>
                  <a:pt x="3129566" y="469318"/>
                </a:cubicBezTo>
                <a:cubicBezTo>
                  <a:pt x="3129566" y="473110"/>
                  <a:pt x="3129539" y="476896"/>
                  <a:pt x="3128973" y="480669"/>
                </a:cubicBezTo>
                <a:lnTo>
                  <a:pt x="3128474" y="480636"/>
                </a:lnTo>
                <a:lnTo>
                  <a:pt x="3128448" y="481127"/>
                </a:lnTo>
                <a:lnTo>
                  <a:pt x="3111330" y="479514"/>
                </a:lnTo>
                <a:cubicBezTo>
                  <a:pt x="3078956" y="478991"/>
                  <a:pt x="3047075" y="476033"/>
                  <a:pt x="3015903" y="470523"/>
                </a:cubicBezTo>
                <a:cubicBezTo>
                  <a:pt x="3010326" y="470939"/>
                  <a:pt x="3004997" y="469998"/>
                  <a:pt x="2999687" y="468995"/>
                </a:cubicBezTo>
                <a:lnTo>
                  <a:pt x="2999571" y="467856"/>
                </a:lnTo>
                <a:cubicBezTo>
                  <a:pt x="2758165" y="428211"/>
                  <a:pt x="2551973" y="289169"/>
                  <a:pt x="2428199" y="95636"/>
                </a:cubicBezTo>
                <a:close/>
                <a:moveTo>
                  <a:pt x="2299523" y="1313979"/>
                </a:moveTo>
                <a:cubicBezTo>
                  <a:pt x="2299523" y="1308297"/>
                  <a:pt x="2299582" y="1302628"/>
                  <a:pt x="2300894" y="1296998"/>
                </a:cubicBezTo>
                <a:cubicBezTo>
                  <a:pt x="2300852" y="1265670"/>
                  <a:pt x="2303301" y="1234785"/>
                  <a:pt x="2308358" y="1204541"/>
                </a:cubicBezTo>
                <a:lnTo>
                  <a:pt x="2308898" y="1197851"/>
                </a:lnTo>
                <a:cubicBezTo>
                  <a:pt x="2309067" y="1197846"/>
                  <a:pt x="2309236" y="1197841"/>
                  <a:pt x="2309404" y="1197788"/>
                </a:cubicBezTo>
                <a:cubicBezTo>
                  <a:pt x="2359680" y="844922"/>
                  <a:pt x="2640719" y="564145"/>
                  <a:pt x="2999570" y="504747"/>
                </a:cubicBezTo>
                <a:lnTo>
                  <a:pt x="2999687" y="503599"/>
                </a:lnTo>
                <a:cubicBezTo>
                  <a:pt x="3004995" y="502589"/>
                  <a:pt x="3010323" y="501641"/>
                  <a:pt x="3015899" y="502060"/>
                </a:cubicBezTo>
                <a:cubicBezTo>
                  <a:pt x="3047083" y="496503"/>
                  <a:pt x="3078975" y="493522"/>
                  <a:pt x="3111361" y="492995"/>
                </a:cubicBezTo>
                <a:lnTo>
                  <a:pt x="3128448" y="491372"/>
                </a:lnTo>
                <a:lnTo>
                  <a:pt x="3128474" y="491866"/>
                </a:lnTo>
                <a:lnTo>
                  <a:pt x="3128972" y="491833"/>
                </a:lnTo>
                <a:lnTo>
                  <a:pt x="3129566" y="503273"/>
                </a:lnTo>
                <a:cubicBezTo>
                  <a:pt x="3129566" y="508954"/>
                  <a:pt x="3129508" y="514621"/>
                  <a:pt x="3128196" y="520249"/>
                </a:cubicBezTo>
                <a:cubicBezTo>
                  <a:pt x="3128238" y="551584"/>
                  <a:pt x="3125787" y="582475"/>
                  <a:pt x="3120729" y="612725"/>
                </a:cubicBezTo>
                <a:lnTo>
                  <a:pt x="3120190" y="619401"/>
                </a:lnTo>
                <a:cubicBezTo>
                  <a:pt x="3120021" y="619406"/>
                  <a:pt x="3119852" y="619411"/>
                  <a:pt x="3119685" y="619464"/>
                </a:cubicBezTo>
                <a:cubicBezTo>
                  <a:pt x="3069409" y="972329"/>
                  <a:pt x="2788370" y="1253106"/>
                  <a:pt x="2429519" y="1312505"/>
                </a:cubicBezTo>
                <a:lnTo>
                  <a:pt x="2429403" y="1313653"/>
                </a:lnTo>
                <a:cubicBezTo>
                  <a:pt x="2424092" y="1314664"/>
                  <a:pt x="2418763" y="1315612"/>
                  <a:pt x="2413186" y="1315193"/>
                </a:cubicBezTo>
                <a:cubicBezTo>
                  <a:pt x="2382014" y="1320747"/>
                  <a:pt x="2350134" y="1323728"/>
                  <a:pt x="2317760" y="1324255"/>
                </a:cubicBezTo>
                <a:lnTo>
                  <a:pt x="2300641" y="1325881"/>
                </a:lnTo>
                <a:lnTo>
                  <a:pt x="2300615" y="1325386"/>
                </a:lnTo>
                <a:lnTo>
                  <a:pt x="2300116" y="1325419"/>
                </a:lnTo>
                <a:cubicBezTo>
                  <a:pt x="2299550" y="1321617"/>
                  <a:pt x="2299523" y="1317801"/>
                  <a:pt x="2299523" y="1313979"/>
                </a:cubicBezTo>
                <a:close/>
                <a:moveTo>
                  <a:pt x="2299523" y="1361805"/>
                </a:moveTo>
                <a:lnTo>
                  <a:pt x="2300117" y="1350455"/>
                </a:lnTo>
                <a:lnTo>
                  <a:pt x="2300615" y="1350487"/>
                </a:lnTo>
                <a:lnTo>
                  <a:pt x="2300641" y="1349997"/>
                </a:lnTo>
                <a:lnTo>
                  <a:pt x="2317729" y="1351607"/>
                </a:lnTo>
                <a:cubicBezTo>
                  <a:pt x="2350114" y="1352130"/>
                  <a:pt x="2382007" y="1355088"/>
                  <a:pt x="2413190" y="1360601"/>
                </a:cubicBezTo>
                <a:cubicBezTo>
                  <a:pt x="2418766" y="1360185"/>
                  <a:pt x="2424094" y="1361126"/>
                  <a:pt x="2429403" y="1362128"/>
                </a:cubicBezTo>
                <a:lnTo>
                  <a:pt x="2429520" y="1363267"/>
                </a:lnTo>
                <a:cubicBezTo>
                  <a:pt x="2788370" y="1422199"/>
                  <a:pt x="3069409" y="1700770"/>
                  <a:pt x="3119686" y="2050865"/>
                </a:cubicBezTo>
                <a:cubicBezTo>
                  <a:pt x="3119853" y="2050918"/>
                  <a:pt x="3120023" y="2050923"/>
                  <a:pt x="3120191" y="2050928"/>
                </a:cubicBezTo>
                <a:lnTo>
                  <a:pt x="3120732" y="2057565"/>
                </a:lnTo>
                <a:cubicBezTo>
                  <a:pt x="3125788" y="2087572"/>
                  <a:pt x="3128238" y="2118214"/>
                  <a:pt x="3128196" y="2149296"/>
                </a:cubicBezTo>
                <a:cubicBezTo>
                  <a:pt x="3129508" y="2154882"/>
                  <a:pt x="3129566" y="2160506"/>
                  <a:pt x="3129566" y="2166144"/>
                </a:cubicBezTo>
                <a:cubicBezTo>
                  <a:pt x="3129566" y="2169936"/>
                  <a:pt x="3129539" y="2173722"/>
                  <a:pt x="3128973" y="2177494"/>
                </a:cubicBezTo>
                <a:lnTo>
                  <a:pt x="3128474" y="2177461"/>
                </a:lnTo>
                <a:lnTo>
                  <a:pt x="3128448" y="2177952"/>
                </a:lnTo>
                <a:lnTo>
                  <a:pt x="3111330" y="2176339"/>
                </a:lnTo>
                <a:cubicBezTo>
                  <a:pt x="3078956" y="2175816"/>
                  <a:pt x="3047075" y="2172858"/>
                  <a:pt x="3015903" y="2167348"/>
                </a:cubicBezTo>
                <a:cubicBezTo>
                  <a:pt x="3010326" y="2167764"/>
                  <a:pt x="3004997" y="2166823"/>
                  <a:pt x="2999687" y="2165820"/>
                </a:cubicBezTo>
                <a:lnTo>
                  <a:pt x="2999571" y="2164681"/>
                </a:lnTo>
                <a:cubicBezTo>
                  <a:pt x="2640719" y="2105749"/>
                  <a:pt x="2359680" y="1827177"/>
                  <a:pt x="2309405" y="1477083"/>
                </a:cubicBezTo>
                <a:cubicBezTo>
                  <a:pt x="2309237" y="1477030"/>
                  <a:pt x="2309069" y="1477026"/>
                  <a:pt x="2308899" y="1477021"/>
                </a:cubicBezTo>
                <a:lnTo>
                  <a:pt x="2308361" y="1470397"/>
                </a:lnTo>
                <a:cubicBezTo>
                  <a:pt x="2303302" y="1440385"/>
                  <a:pt x="2300852" y="1409736"/>
                  <a:pt x="2300894" y="1378647"/>
                </a:cubicBezTo>
                <a:cubicBezTo>
                  <a:pt x="2299582" y="1373063"/>
                  <a:pt x="2299523" y="1367441"/>
                  <a:pt x="2299523" y="1361805"/>
                </a:cubicBezTo>
                <a:close/>
                <a:moveTo>
                  <a:pt x="2299523" y="3010804"/>
                </a:moveTo>
                <a:cubicBezTo>
                  <a:pt x="2299523" y="3005122"/>
                  <a:pt x="2299582" y="2999453"/>
                  <a:pt x="2300894" y="2993823"/>
                </a:cubicBezTo>
                <a:cubicBezTo>
                  <a:pt x="2300852" y="2962495"/>
                  <a:pt x="2303301" y="2931610"/>
                  <a:pt x="2308358" y="2901366"/>
                </a:cubicBezTo>
                <a:lnTo>
                  <a:pt x="2308898" y="2894676"/>
                </a:lnTo>
                <a:cubicBezTo>
                  <a:pt x="2309067" y="2894671"/>
                  <a:pt x="2309236" y="2894666"/>
                  <a:pt x="2309404" y="2894613"/>
                </a:cubicBezTo>
                <a:cubicBezTo>
                  <a:pt x="2359680" y="2541747"/>
                  <a:pt x="2640719" y="2260970"/>
                  <a:pt x="2999570" y="2201572"/>
                </a:cubicBezTo>
                <a:lnTo>
                  <a:pt x="2999687" y="2200424"/>
                </a:lnTo>
                <a:cubicBezTo>
                  <a:pt x="3004995" y="2199414"/>
                  <a:pt x="3010323" y="2198466"/>
                  <a:pt x="3015899" y="2198885"/>
                </a:cubicBezTo>
                <a:cubicBezTo>
                  <a:pt x="3047083" y="2193328"/>
                  <a:pt x="3078975" y="2190347"/>
                  <a:pt x="3111361" y="2189820"/>
                </a:cubicBezTo>
                <a:lnTo>
                  <a:pt x="3128448" y="2188197"/>
                </a:lnTo>
                <a:lnTo>
                  <a:pt x="3128474" y="2188691"/>
                </a:lnTo>
                <a:lnTo>
                  <a:pt x="3128972" y="2188658"/>
                </a:lnTo>
                <a:lnTo>
                  <a:pt x="3129566" y="2200098"/>
                </a:lnTo>
                <a:cubicBezTo>
                  <a:pt x="3129566" y="2205779"/>
                  <a:pt x="3129508" y="2211446"/>
                  <a:pt x="3128196" y="2217074"/>
                </a:cubicBezTo>
                <a:cubicBezTo>
                  <a:pt x="3128238" y="2248409"/>
                  <a:pt x="3125787" y="2279300"/>
                  <a:pt x="3120729" y="2309550"/>
                </a:cubicBezTo>
                <a:lnTo>
                  <a:pt x="3120190" y="2316226"/>
                </a:lnTo>
                <a:cubicBezTo>
                  <a:pt x="3120021" y="2316231"/>
                  <a:pt x="3119852" y="2316236"/>
                  <a:pt x="3119685" y="2316289"/>
                </a:cubicBezTo>
                <a:cubicBezTo>
                  <a:pt x="3069409" y="2669154"/>
                  <a:pt x="2788370" y="2949931"/>
                  <a:pt x="2429519" y="3009330"/>
                </a:cubicBezTo>
                <a:lnTo>
                  <a:pt x="2429403" y="3010478"/>
                </a:lnTo>
                <a:cubicBezTo>
                  <a:pt x="2424092" y="3011489"/>
                  <a:pt x="2418763" y="3012437"/>
                  <a:pt x="2413186" y="3012018"/>
                </a:cubicBezTo>
                <a:cubicBezTo>
                  <a:pt x="2382014" y="3017572"/>
                  <a:pt x="2350134" y="3020553"/>
                  <a:pt x="2317760" y="3021080"/>
                </a:cubicBezTo>
                <a:lnTo>
                  <a:pt x="2300641" y="3022706"/>
                </a:lnTo>
                <a:lnTo>
                  <a:pt x="2300615" y="3022211"/>
                </a:lnTo>
                <a:lnTo>
                  <a:pt x="2300116" y="3022244"/>
                </a:lnTo>
                <a:cubicBezTo>
                  <a:pt x="2299550" y="3018442"/>
                  <a:pt x="2299523" y="3014626"/>
                  <a:pt x="2299523" y="3010804"/>
                </a:cubicBezTo>
                <a:close/>
                <a:moveTo>
                  <a:pt x="2299523" y="3058630"/>
                </a:moveTo>
                <a:lnTo>
                  <a:pt x="2300117" y="3047280"/>
                </a:lnTo>
                <a:lnTo>
                  <a:pt x="2300615" y="3047312"/>
                </a:lnTo>
                <a:lnTo>
                  <a:pt x="2300641" y="3046822"/>
                </a:lnTo>
                <a:lnTo>
                  <a:pt x="2317729" y="3048432"/>
                </a:lnTo>
                <a:cubicBezTo>
                  <a:pt x="2350114" y="3048955"/>
                  <a:pt x="2382007" y="3051913"/>
                  <a:pt x="2413190" y="3057426"/>
                </a:cubicBezTo>
                <a:cubicBezTo>
                  <a:pt x="2418766" y="3057010"/>
                  <a:pt x="2424094" y="3057951"/>
                  <a:pt x="2429403" y="3058953"/>
                </a:cubicBezTo>
                <a:lnTo>
                  <a:pt x="2429520" y="3060092"/>
                </a:lnTo>
                <a:cubicBezTo>
                  <a:pt x="2788370" y="3119024"/>
                  <a:pt x="3069409" y="3397595"/>
                  <a:pt x="3119686" y="3747690"/>
                </a:cubicBezTo>
                <a:cubicBezTo>
                  <a:pt x="3119853" y="3747743"/>
                  <a:pt x="3120023" y="3747748"/>
                  <a:pt x="3120191" y="3747753"/>
                </a:cubicBezTo>
                <a:lnTo>
                  <a:pt x="3120732" y="3754390"/>
                </a:lnTo>
                <a:cubicBezTo>
                  <a:pt x="3125788" y="3784397"/>
                  <a:pt x="3128238" y="3815039"/>
                  <a:pt x="3128196" y="3846121"/>
                </a:cubicBezTo>
                <a:cubicBezTo>
                  <a:pt x="3129508" y="3851707"/>
                  <a:pt x="3129566" y="3857331"/>
                  <a:pt x="3129566" y="3862969"/>
                </a:cubicBezTo>
                <a:cubicBezTo>
                  <a:pt x="3129566" y="3866761"/>
                  <a:pt x="3129539" y="3870547"/>
                  <a:pt x="3128973" y="3874319"/>
                </a:cubicBezTo>
                <a:lnTo>
                  <a:pt x="3128474" y="3874286"/>
                </a:lnTo>
                <a:lnTo>
                  <a:pt x="3128448" y="3874777"/>
                </a:lnTo>
                <a:lnTo>
                  <a:pt x="3111330" y="3873164"/>
                </a:lnTo>
                <a:cubicBezTo>
                  <a:pt x="3078956" y="3872641"/>
                  <a:pt x="3047075" y="3869683"/>
                  <a:pt x="3015903" y="3864173"/>
                </a:cubicBezTo>
                <a:cubicBezTo>
                  <a:pt x="3010326" y="3864589"/>
                  <a:pt x="3004997" y="3863648"/>
                  <a:pt x="2999687" y="3862645"/>
                </a:cubicBezTo>
                <a:lnTo>
                  <a:pt x="2999571" y="3861506"/>
                </a:lnTo>
                <a:cubicBezTo>
                  <a:pt x="2640719" y="3802574"/>
                  <a:pt x="2359680" y="3524002"/>
                  <a:pt x="2309405" y="3173908"/>
                </a:cubicBezTo>
                <a:cubicBezTo>
                  <a:pt x="2309237" y="3173856"/>
                  <a:pt x="2309069" y="3173851"/>
                  <a:pt x="2308899" y="3173846"/>
                </a:cubicBezTo>
                <a:lnTo>
                  <a:pt x="2308361" y="3167222"/>
                </a:lnTo>
                <a:cubicBezTo>
                  <a:pt x="2303302" y="3137210"/>
                  <a:pt x="2300852" y="3106561"/>
                  <a:pt x="2300894" y="3075472"/>
                </a:cubicBezTo>
                <a:cubicBezTo>
                  <a:pt x="2299582" y="3069889"/>
                  <a:pt x="2299523" y="3064266"/>
                  <a:pt x="2299523" y="3058630"/>
                </a:cubicBezTo>
                <a:close/>
                <a:moveTo>
                  <a:pt x="1601297" y="636203"/>
                </a:moveTo>
                <a:cubicBezTo>
                  <a:pt x="1654573" y="907109"/>
                  <a:pt x="1869416" y="1121906"/>
                  <a:pt x="2144606" y="1181049"/>
                </a:cubicBezTo>
                <a:cubicBezTo>
                  <a:pt x="2091331" y="910143"/>
                  <a:pt x="1876487" y="695346"/>
                  <a:pt x="1601297" y="636203"/>
                </a:cubicBezTo>
                <a:close/>
                <a:moveTo>
                  <a:pt x="1601297" y="2333028"/>
                </a:moveTo>
                <a:cubicBezTo>
                  <a:pt x="1654573" y="2603934"/>
                  <a:pt x="1869416" y="2818731"/>
                  <a:pt x="2144606" y="2877874"/>
                </a:cubicBezTo>
                <a:cubicBezTo>
                  <a:pt x="2091331" y="2606968"/>
                  <a:pt x="1876487" y="2392171"/>
                  <a:pt x="1601297" y="2333028"/>
                </a:cubicBezTo>
                <a:close/>
                <a:moveTo>
                  <a:pt x="1601295" y="2034258"/>
                </a:moveTo>
                <a:cubicBezTo>
                  <a:pt x="1876485" y="1975579"/>
                  <a:pt x="2091328" y="1762469"/>
                  <a:pt x="2144604" y="1493690"/>
                </a:cubicBezTo>
                <a:cubicBezTo>
                  <a:pt x="1869414" y="1552369"/>
                  <a:pt x="1654570" y="1765479"/>
                  <a:pt x="1601295" y="2034258"/>
                </a:cubicBezTo>
                <a:close/>
                <a:moveTo>
                  <a:pt x="1601295" y="3731083"/>
                </a:moveTo>
                <a:cubicBezTo>
                  <a:pt x="1876485" y="3672404"/>
                  <a:pt x="2091328" y="3459294"/>
                  <a:pt x="2144604" y="3190516"/>
                </a:cubicBezTo>
                <a:cubicBezTo>
                  <a:pt x="1869414" y="3249194"/>
                  <a:pt x="1654570" y="3462304"/>
                  <a:pt x="1601295" y="3731083"/>
                </a:cubicBezTo>
                <a:close/>
                <a:moveTo>
                  <a:pt x="1457930" y="503273"/>
                </a:moveTo>
                <a:lnTo>
                  <a:pt x="1458524" y="491833"/>
                </a:lnTo>
                <a:lnTo>
                  <a:pt x="1459022" y="491866"/>
                </a:lnTo>
                <a:lnTo>
                  <a:pt x="1459048" y="491372"/>
                </a:lnTo>
                <a:lnTo>
                  <a:pt x="1476135" y="492995"/>
                </a:lnTo>
                <a:cubicBezTo>
                  <a:pt x="1508521" y="493522"/>
                  <a:pt x="1540413" y="496503"/>
                  <a:pt x="1571597" y="502060"/>
                </a:cubicBezTo>
                <a:cubicBezTo>
                  <a:pt x="1577173" y="501641"/>
                  <a:pt x="1582501" y="502589"/>
                  <a:pt x="1587809" y="503599"/>
                </a:cubicBezTo>
                <a:lnTo>
                  <a:pt x="1587926" y="504747"/>
                </a:lnTo>
                <a:cubicBezTo>
                  <a:pt x="1946777" y="564145"/>
                  <a:pt x="2227816" y="844922"/>
                  <a:pt x="2278092" y="1197788"/>
                </a:cubicBezTo>
                <a:cubicBezTo>
                  <a:pt x="2278260" y="1197841"/>
                  <a:pt x="2278429" y="1197846"/>
                  <a:pt x="2278598" y="1197851"/>
                </a:cubicBezTo>
                <a:lnTo>
                  <a:pt x="2279138" y="1204541"/>
                </a:lnTo>
                <a:cubicBezTo>
                  <a:pt x="2284195" y="1234785"/>
                  <a:pt x="2286644" y="1265670"/>
                  <a:pt x="2286602" y="1296998"/>
                </a:cubicBezTo>
                <a:cubicBezTo>
                  <a:pt x="2287914" y="1302628"/>
                  <a:pt x="2287973" y="1308297"/>
                  <a:pt x="2287973" y="1313979"/>
                </a:cubicBezTo>
                <a:cubicBezTo>
                  <a:pt x="2287973" y="1317801"/>
                  <a:pt x="2287946" y="1321617"/>
                  <a:pt x="2287380" y="1325419"/>
                </a:cubicBezTo>
                <a:lnTo>
                  <a:pt x="2286881" y="1325386"/>
                </a:lnTo>
                <a:lnTo>
                  <a:pt x="2286855" y="1325881"/>
                </a:lnTo>
                <a:lnTo>
                  <a:pt x="2269736" y="1324255"/>
                </a:lnTo>
                <a:cubicBezTo>
                  <a:pt x="2237362" y="1323728"/>
                  <a:pt x="2205482" y="1320747"/>
                  <a:pt x="2174310" y="1315193"/>
                </a:cubicBezTo>
                <a:cubicBezTo>
                  <a:pt x="2168733" y="1315612"/>
                  <a:pt x="2163404" y="1314664"/>
                  <a:pt x="2158093" y="1313653"/>
                </a:cubicBezTo>
                <a:lnTo>
                  <a:pt x="2157977" y="1312505"/>
                </a:lnTo>
                <a:cubicBezTo>
                  <a:pt x="1799126" y="1253106"/>
                  <a:pt x="1518087" y="972329"/>
                  <a:pt x="1467811" y="619464"/>
                </a:cubicBezTo>
                <a:cubicBezTo>
                  <a:pt x="1467644" y="619411"/>
                  <a:pt x="1467475" y="619406"/>
                  <a:pt x="1467306" y="619401"/>
                </a:cubicBezTo>
                <a:lnTo>
                  <a:pt x="1466767" y="612725"/>
                </a:lnTo>
                <a:cubicBezTo>
                  <a:pt x="1461709" y="582475"/>
                  <a:pt x="1459258" y="551584"/>
                  <a:pt x="1459300" y="520249"/>
                </a:cubicBezTo>
                <a:cubicBezTo>
                  <a:pt x="1457988" y="514621"/>
                  <a:pt x="1457930" y="508954"/>
                  <a:pt x="1457930" y="503273"/>
                </a:cubicBezTo>
                <a:close/>
                <a:moveTo>
                  <a:pt x="1457930" y="2200098"/>
                </a:moveTo>
                <a:lnTo>
                  <a:pt x="1458524" y="2188658"/>
                </a:lnTo>
                <a:lnTo>
                  <a:pt x="1459022" y="2188691"/>
                </a:lnTo>
                <a:lnTo>
                  <a:pt x="1459048" y="2188197"/>
                </a:lnTo>
                <a:lnTo>
                  <a:pt x="1476135" y="2189820"/>
                </a:lnTo>
                <a:cubicBezTo>
                  <a:pt x="1508521" y="2190347"/>
                  <a:pt x="1540413" y="2193328"/>
                  <a:pt x="1571597" y="2198885"/>
                </a:cubicBezTo>
                <a:cubicBezTo>
                  <a:pt x="1577173" y="2198466"/>
                  <a:pt x="1582501" y="2199414"/>
                  <a:pt x="1587809" y="2200424"/>
                </a:cubicBezTo>
                <a:lnTo>
                  <a:pt x="1587926" y="2201572"/>
                </a:lnTo>
                <a:cubicBezTo>
                  <a:pt x="1946777" y="2260970"/>
                  <a:pt x="2227816" y="2541747"/>
                  <a:pt x="2278092" y="2894613"/>
                </a:cubicBezTo>
                <a:cubicBezTo>
                  <a:pt x="2278260" y="2894666"/>
                  <a:pt x="2278429" y="2894671"/>
                  <a:pt x="2278598" y="2894676"/>
                </a:cubicBezTo>
                <a:lnTo>
                  <a:pt x="2279138" y="2901366"/>
                </a:lnTo>
                <a:cubicBezTo>
                  <a:pt x="2284195" y="2931610"/>
                  <a:pt x="2286644" y="2962495"/>
                  <a:pt x="2286602" y="2993823"/>
                </a:cubicBezTo>
                <a:cubicBezTo>
                  <a:pt x="2287914" y="2999453"/>
                  <a:pt x="2287973" y="3005122"/>
                  <a:pt x="2287973" y="3010804"/>
                </a:cubicBezTo>
                <a:cubicBezTo>
                  <a:pt x="2287973" y="3014626"/>
                  <a:pt x="2287946" y="3018442"/>
                  <a:pt x="2287380" y="3022244"/>
                </a:cubicBezTo>
                <a:lnTo>
                  <a:pt x="2286881" y="3022211"/>
                </a:lnTo>
                <a:lnTo>
                  <a:pt x="2286855" y="3022706"/>
                </a:lnTo>
                <a:lnTo>
                  <a:pt x="2269736" y="3021080"/>
                </a:lnTo>
                <a:cubicBezTo>
                  <a:pt x="2237362" y="3020553"/>
                  <a:pt x="2205482" y="3017572"/>
                  <a:pt x="2174310" y="3012018"/>
                </a:cubicBezTo>
                <a:cubicBezTo>
                  <a:pt x="2168733" y="3012437"/>
                  <a:pt x="2163404" y="3011489"/>
                  <a:pt x="2158093" y="3010478"/>
                </a:cubicBezTo>
                <a:lnTo>
                  <a:pt x="2157977" y="3009330"/>
                </a:lnTo>
                <a:cubicBezTo>
                  <a:pt x="1799126" y="2949931"/>
                  <a:pt x="1518087" y="2669154"/>
                  <a:pt x="1467811" y="2316289"/>
                </a:cubicBezTo>
                <a:cubicBezTo>
                  <a:pt x="1467644" y="2316236"/>
                  <a:pt x="1467475" y="2316231"/>
                  <a:pt x="1467306" y="2316226"/>
                </a:cubicBezTo>
                <a:lnTo>
                  <a:pt x="1466767" y="2309550"/>
                </a:lnTo>
                <a:cubicBezTo>
                  <a:pt x="1461709" y="2279300"/>
                  <a:pt x="1459258" y="2248409"/>
                  <a:pt x="1459300" y="2217074"/>
                </a:cubicBezTo>
                <a:cubicBezTo>
                  <a:pt x="1457988" y="2211446"/>
                  <a:pt x="1457930" y="2205779"/>
                  <a:pt x="1457930" y="2200098"/>
                </a:cubicBezTo>
                <a:close/>
                <a:moveTo>
                  <a:pt x="1457930" y="3896923"/>
                </a:moveTo>
                <a:lnTo>
                  <a:pt x="1458524" y="3885483"/>
                </a:lnTo>
                <a:lnTo>
                  <a:pt x="1459022" y="3885516"/>
                </a:lnTo>
                <a:lnTo>
                  <a:pt x="1459048" y="3885022"/>
                </a:lnTo>
                <a:lnTo>
                  <a:pt x="1476135" y="3886645"/>
                </a:lnTo>
                <a:cubicBezTo>
                  <a:pt x="1508521" y="3887172"/>
                  <a:pt x="1540413" y="3890153"/>
                  <a:pt x="1571597" y="3895710"/>
                </a:cubicBezTo>
                <a:cubicBezTo>
                  <a:pt x="1577173" y="3895291"/>
                  <a:pt x="1582501" y="3896239"/>
                  <a:pt x="1587809" y="3897249"/>
                </a:cubicBezTo>
                <a:lnTo>
                  <a:pt x="1587926" y="3898397"/>
                </a:lnTo>
                <a:cubicBezTo>
                  <a:pt x="1821986" y="3937139"/>
                  <a:pt x="2022942" y="4070062"/>
                  <a:pt x="2148179" y="4255797"/>
                </a:cubicBezTo>
                <a:lnTo>
                  <a:pt x="2176624" y="4305008"/>
                </a:lnTo>
                <a:lnTo>
                  <a:pt x="2025574" y="4305008"/>
                </a:lnTo>
                <a:lnTo>
                  <a:pt x="1973451" y="4241205"/>
                </a:lnTo>
                <a:cubicBezTo>
                  <a:pt x="1876755" y="4136681"/>
                  <a:pt x="1747549" y="4061285"/>
                  <a:pt x="1601297" y="4029853"/>
                </a:cubicBezTo>
                <a:cubicBezTo>
                  <a:pt x="1618544" y="4117553"/>
                  <a:pt x="1652724" y="4199373"/>
                  <a:pt x="1700478" y="4271827"/>
                </a:cubicBezTo>
                <a:lnTo>
                  <a:pt x="1727160" y="4305008"/>
                </a:lnTo>
                <a:lnTo>
                  <a:pt x="1573050" y="4305008"/>
                </a:lnTo>
                <a:lnTo>
                  <a:pt x="1542929" y="4254710"/>
                </a:lnTo>
                <a:cubicBezTo>
                  <a:pt x="1505726" y="4179889"/>
                  <a:pt x="1479994" y="4098618"/>
                  <a:pt x="1467811" y="4013114"/>
                </a:cubicBezTo>
                <a:cubicBezTo>
                  <a:pt x="1467644" y="4013061"/>
                  <a:pt x="1467475" y="4013056"/>
                  <a:pt x="1467306" y="4013051"/>
                </a:cubicBezTo>
                <a:lnTo>
                  <a:pt x="1466767" y="4006375"/>
                </a:lnTo>
                <a:cubicBezTo>
                  <a:pt x="1461709" y="3976125"/>
                  <a:pt x="1459258" y="3945234"/>
                  <a:pt x="1459300" y="3913899"/>
                </a:cubicBezTo>
                <a:cubicBezTo>
                  <a:pt x="1457988" y="3908271"/>
                  <a:pt x="1457930" y="3902604"/>
                  <a:pt x="1457930" y="3896923"/>
                </a:cubicBezTo>
                <a:close/>
                <a:moveTo>
                  <a:pt x="1457928" y="469318"/>
                </a:moveTo>
                <a:cubicBezTo>
                  <a:pt x="1457928" y="463681"/>
                  <a:pt x="1457986" y="458057"/>
                  <a:pt x="1459298" y="452471"/>
                </a:cubicBezTo>
                <a:cubicBezTo>
                  <a:pt x="1459256" y="421389"/>
                  <a:pt x="1461706" y="390746"/>
                  <a:pt x="1466762" y="360740"/>
                </a:cubicBezTo>
                <a:lnTo>
                  <a:pt x="1467303" y="354103"/>
                </a:lnTo>
                <a:cubicBezTo>
                  <a:pt x="1467471" y="354098"/>
                  <a:pt x="1467641" y="354093"/>
                  <a:pt x="1467808" y="354040"/>
                </a:cubicBezTo>
                <a:cubicBezTo>
                  <a:pt x="1480960" y="262463"/>
                  <a:pt x="1509901" y="175780"/>
                  <a:pt x="1552022" y="96778"/>
                </a:cubicBezTo>
                <a:lnTo>
                  <a:pt x="1614656" y="0"/>
                </a:lnTo>
                <a:lnTo>
                  <a:pt x="1783031" y="0"/>
                </a:lnTo>
                <a:lnTo>
                  <a:pt x="1714803" y="76659"/>
                </a:lnTo>
                <a:cubicBezTo>
                  <a:pt x="1659536" y="153496"/>
                  <a:pt x="1620221" y="241952"/>
                  <a:pt x="1601295" y="337433"/>
                </a:cubicBezTo>
                <a:cubicBezTo>
                  <a:pt x="1784335" y="298404"/>
                  <a:pt x="1940676" y="191052"/>
                  <a:pt x="2040269" y="44350"/>
                </a:cubicBezTo>
                <a:lnTo>
                  <a:pt x="2062497" y="0"/>
                </a:lnTo>
                <a:lnTo>
                  <a:pt x="2211135" y="0"/>
                </a:lnTo>
                <a:lnTo>
                  <a:pt x="2159296" y="95636"/>
                </a:lnTo>
                <a:cubicBezTo>
                  <a:pt x="2035522" y="289169"/>
                  <a:pt x="1829330" y="428211"/>
                  <a:pt x="1587923" y="467856"/>
                </a:cubicBezTo>
                <a:lnTo>
                  <a:pt x="1587807" y="468995"/>
                </a:lnTo>
                <a:cubicBezTo>
                  <a:pt x="1582497" y="469998"/>
                  <a:pt x="1577168" y="470939"/>
                  <a:pt x="1571591" y="470523"/>
                </a:cubicBezTo>
                <a:cubicBezTo>
                  <a:pt x="1540419" y="476033"/>
                  <a:pt x="1508538" y="478991"/>
                  <a:pt x="1476164" y="479514"/>
                </a:cubicBezTo>
                <a:lnTo>
                  <a:pt x="1459046" y="481127"/>
                </a:lnTo>
                <a:lnTo>
                  <a:pt x="1459020" y="480636"/>
                </a:lnTo>
                <a:lnTo>
                  <a:pt x="1458521" y="480669"/>
                </a:lnTo>
                <a:cubicBezTo>
                  <a:pt x="1457955" y="476896"/>
                  <a:pt x="1457928" y="473110"/>
                  <a:pt x="1457928" y="469318"/>
                </a:cubicBezTo>
                <a:close/>
                <a:moveTo>
                  <a:pt x="1457928" y="2166144"/>
                </a:moveTo>
                <a:cubicBezTo>
                  <a:pt x="1457928" y="2160506"/>
                  <a:pt x="1457986" y="2154882"/>
                  <a:pt x="1459298" y="2149296"/>
                </a:cubicBezTo>
                <a:cubicBezTo>
                  <a:pt x="1459256" y="2118214"/>
                  <a:pt x="1461706" y="2087572"/>
                  <a:pt x="1466762" y="2057565"/>
                </a:cubicBezTo>
                <a:lnTo>
                  <a:pt x="1467303" y="2050928"/>
                </a:lnTo>
                <a:cubicBezTo>
                  <a:pt x="1467471" y="2050923"/>
                  <a:pt x="1467641" y="2050918"/>
                  <a:pt x="1467808" y="2050865"/>
                </a:cubicBezTo>
                <a:cubicBezTo>
                  <a:pt x="1518085" y="1700770"/>
                  <a:pt x="1799124" y="1422199"/>
                  <a:pt x="2157974" y="1363267"/>
                </a:cubicBezTo>
                <a:lnTo>
                  <a:pt x="2158091" y="1362128"/>
                </a:lnTo>
                <a:cubicBezTo>
                  <a:pt x="2163400" y="1361126"/>
                  <a:pt x="2168728" y="1360185"/>
                  <a:pt x="2174304" y="1360601"/>
                </a:cubicBezTo>
                <a:cubicBezTo>
                  <a:pt x="2205487" y="1355088"/>
                  <a:pt x="2237380" y="1352130"/>
                  <a:pt x="2269765" y="1351607"/>
                </a:cubicBezTo>
                <a:lnTo>
                  <a:pt x="2286853" y="1349997"/>
                </a:lnTo>
                <a:lnTo>
                  <a:pt x="2286879" y="1350487"/>
                </a:lnTo>
                <a:lnTo>
                  <a:pt x="2287377" y="1350455"/>
                </a:lnTo>
                <a:lnTo>
                  <a:pt x="2287971" y="1361805"/>
                </a:lnTo>
                <a:cubicBezTo>
                  <a:pt x="2287971" y="1367441"/>
                  <a:pt x="2287912" y="1373063"/>
                  <a:pt x="2286600" y="1378647"/>
                </a:cubicBezTo>
                <a:cubicBezTo>
                  <a:pt x="2286642" y="1409736"/>
                  <a:pt x="2284192" y="1440385"/>
                  <a:pt x="2279133" y="1470397"/>
                </a:cubicBezTo>
                <a:lnTo>
                  <a:pt x="2278595" y="1477021"/>
                </a:lnTo>
                <a:cubicBezTo>
                  <a:pt x="2278425" y="1477026"/>
                  <a:pt x="2278257" y="1477030"/>
                  <a:pt x="2278089" y="1477083"/>
                </a:cubicBezTo>
                <a:cubicBezTo>
                  <a:pt x="2227814" y="1827177"/>
                  <a:pt x="1946775" y="2105749"/>
                  <a:pt x="1587923" y="2164681"/>
                </a:cubicBezTo>
                <a:lnTo>
                  <a:pt x="1587807" y="2165820"/>
                </a:lnTo>
                <a:cubicBezTo>
                  <a:pt x="1582497" y="2166823"/>
                  <a:pt x="1577168" y="2167764"/>
                  <a:pt x="1571591" y="2167348"/>
                </a:cubicBezTo>
                <a:cubicBezTo>
                  <a:pt x="1540419" y="2172858"/>
                  <a:pt x="1508538" y="2175816"/>
                  <a:pt x="1476164" y="2176339"/>
                </a:cubicBezTo>
                <a:lnTo>
                  <a:pt x="1459046" y="2177952"/>
                </a:lnTo>
                <a:lnTo>
                  <a:pt x="1459020" y="2177461"/>
                </a:lnTo>
                <a:lnTo>
                  <a:pt x="1458521" y="2177494"/>
                </a:lnTo>
                <a:cubicBezTo>
                  <a:pt x="1457955" y="2173722"/>
                  <a:pt x="1457928" y="2169936"/>
                  <a:pt x="1457928" y="2166144"/>
                </a:cubicBezTo>
                <a:close/>
                <a:moveTo>
                  <a:pt x="1457928" y="3862969"/>
                </a:moveTo>
                <a:cubicBezTo>
                  <a:pt x="1457928" y="3857331"/>
                  <a:pt x="1457986" y="3851707"/>
                  <a:pt x="1459298" y="3846121"/>
                </a:cubicBezTo>
                <a:cubicBezTo>
                  <a:pt x="1459256" y="3815039"/>
                  <a:pt x="1461706" y="3784397"/>
                  <a:pt x="1466762" y="3754390"/>
                </a:cubicBezTo>
                <a:lnTo>
                  <a:pt x="1467303" y="3747753"/>
                </a:lnTo>
                <a:cubicBezTo>
                  <a:pt x="1467471" y="3747748"/>
                  <a:pt x="1467641" y="3747743"/>
                  <a:pt x="1467808" y="3747690"/>
                </a:cubicBezTo>
                <a:cubicBezTo>
                  <a:pt x="1518085" y="3397595"/>
                  <a:pt x="1799124" y="3119024"/>
                  <a:pt x="2157974" y="3060092"/>
                </a:cubicBezTo>
                <a:lnTo>
                  <a:pt x="2158091" y="3058953"/>
                </a:lnTo>
                <a:cubicBezTo>
                  <a:pt x="2163400" y="3057951"/>
                  <a:pt x="2168728" y="3057010"/>
                  <a:pt x="2174304" y="3057426"/>
                </a:cubicBezTo>
                <a:cubicBezTo>
                  <a:pt x="2205487" y="3051913"/>
                  <a:pt x="2237380" y="3048955"/>
                  <a:pt x="2269765" y="3048432"/>
                </a:cubicBezTo>
                <a:lnTo>
                  <a:pt x="2286853" y="3046822"/>
                </a:lnTo>
                <a:lnTo>
                  <a:pt x="2286879" y="3047312"/>
                </a:lnTo>
                <a:lnTo>
                  <a:pt x="2287377" y="3047280"/>
                </a:lnTo>
                <a:lnTo>
                  <a:pt x="2287971" y="3058630"/>
                </a:lnTo>
                <a:cubicBezTo>
                  <a:pt x="2287971" y="3064266"/>
                  <a:pt x="2287912" y="3069889"/>
                  <a:pt x="2286600" y="3075472"/>
                </a:cubicBezTo>
                <a:cubicBezTo>
                  <a:pt x="2286642" y="3106561"/>
                  <a:pt x="2284192" y="3137210"/>
                  <a:pt x="2279133" y="3167222"/>
                </a:cubicBezTo>
                <a:lnTo>
                  <a:pt x="2278595" y="3173846"/>
                </a:lnTo>
                <a:cubicBezTo>
                  <a:pt x="2278425" y="3173851"/>
                  <a:pt x="2278257" y="3173856"/>
                  <a:pt x="2278089" y="3173908"/>
                </a:cubicBezTo>
                <a:cubicBezTo>
                  <a:pt x="2227814" y="3524002"/>
                  <a:pt x="1946775" y="3802574"/>
                  <a:pt x="1587923" y="3861506"/>
                </a:cubicBezTo>
                <a:lnTo>
                  <a:pt x="1587807" y="3862645"/>
                </a:lnTo>
                <a:cubicBezTo>
                  <a:pt x="1582497" y="3863648"/>
                  <a:pt x="1577168" y="3864589"/>
                  <a:pt x="1571591" y="3864173"/>
                </a:cubicBezTo>
                <a:cubicBezTo>
                  <a:pt x="1540419" y="3869683"/>
                  <a:pt x="1508538" y="3872641"/>
                  <a:pt x="1476164" y="3873164"/>
                </a:cubicBezTo>
                <a:lnTo>
                  <a:pt x="1459046" y="3874777"/>
                </a:lnTo>
                <a:lnTo>
                  <a:pt x="1459020" y="3874286"/>
                </a:lnTo>
                <a:lnTo>
                  <a:pt x="1458521" y="3874319"/>
                </a:lnTo>
                <a:cubicBezTo>
                  <a:pt x="1457955" y="3870547"/>
                  <a:pt x="1457928" y="3866761"/>
                  <a:pt x="1457928" y="3862969"/>
                </a:cubicBezTo>
                <a:close/>
                <a:moveTo>
                  <a:pt x="750739" y="1181049"/>
                </a:moveTo>
                <a:cubicBezTo>
                  <a:pt x="1025929" y="1121906"/>
                  <a:pt x="1240772" y="907109"/>
                  <a:pt x="1294048" y="636203"/>
                </a:cubicBezTo>
                <a:cubicBezTo>
                  <a:pt x="1018858" y="695346"/>
                  <a:pt x="804014" y="910143"/>
                  <a:pt x="750739" y="1181049"/>
                </a:cubicBezTo>
                <a:close/>
                <a:moveTo>
                  <a:pt x="750739" y="1493690"/>
                </a:moveTo>
                <a:cubicBezTo>
                  <a:pt x="804015" y="1762469"/>
                  <a:pt x="1018858" y="1975579"/>
                  <a:pt x="1294048" y="2034258"/>
                </a:cubicBezTo>
                <a:cubicBezTo>
                  <a:pt x="1240773" y="1765479"/>
                  <a:pt x="1025929" y="1552369"/>
                  <a:pt x="750739" y="1493690"/>
                </a:cubicBezTo>
                <a:close/>
                <a:moveTo>
                  <a:pt x="750739" y="2877874"/>
                </a:moveTo>
                <a:cubicBezTo>
                  <a:pt x="1025929" y="2818731"/>
                  <a:pt x="1240772" y="2603934"/>
                  <a:pt x="1294048" y="2333028"/>
                </a:cubicBezTo>
                <a:cubicBezTo>
                  <a:pt x="1018858" y="2392171"/>
                  <a:pt x="804014" y="2606968"/>
                  <a:pt x="750739" y="2877874"/>
                </a:cubicBezTo>
                <a:close/>
                <a:moveTo>
                  <a:pt x="750739" y="3190516"/>
                </a:moveTo>
                <a:cubicBezTo>
                  <a:pt x="804015" y="3459294"/>
                  <a:pt x="1018858" y="3672404"/>
                  <a:pt x="1294048" y="3731083"/>
                </a:cubicBezTo>
                <a:cubicBezTo>
                  <a:pt x="1240773" y="3462304"/>
                  <a:pt x="1025929" y="3249194"/>
                  <a:pt x="750739" y="3190516"/>
                </a:cubicBezTo>
                <a:close/>
                <a:moveTo>
                  <a:pt x="718720" y="4305008"/>
                </a:moveTo>
                <a:lnTo>
                  <a:pt x="747165" y="4255797"/>
                </a:lnTo>
                <a:cubicBezTo>
                  <a:pt x="872402" y="4070062"/>
                  <a:pt x="1073359" y="3937139"/>
                  <a:pt x="1307418" y="3898397"/>
                </a:cubicBezTo>
                <a:lnTo>
                  <a:pt x="1307535" y="3897249"/>
                </a:lnTo>
                <a:cubicBezTo>
                  <a:pt x="1312844" y="3896239"/>
                  <a:pt x="1318172" y="3895291"/>
                  <a:pt x="1323748" y="3895710"/>
                </a:cubicBezTo>
                <a:cubicBezTo>
                  <a:pt x="1354931" y="3890153"/>
                  <a:pt x="1386824" y="3887172"/>
                  <a:pt x="1419209" y="3886645"/>
                </a:cubicBezTo>
                <a:lnTo>
                  <a:pt x="1436297" y="3885022"/>
                </a:lnTo>
                <a:lnTo>
                  <a:pt x="1436323" y="3885516"/>
                </a:lnTo>
                <a:lnTo>
                  <a:pt x="1436821" y="3885483"/>
                </a:lnTo>
                <a:lnTo>
                  <a:pt x="1437415" y="3896923"/>
                </a:lnTo>
                <a:cubicBezTo>
                  <a:pt x="1437415" y="3902604"/>
                  <a:pt x="1437356" y="3908271"/>
                  <a:pt x="1436044" y="3913899"/>
                </a:cubicBezTo>
                <a:cubicBezTo>
                  <a:pt x="1436086" y="3945234"/>
                  <a:pt x="1433636" y="3976125"/>
                  <a:pt x="1428577" y="4006375"/>
                </a:cubicBezTo>
                <a:lnTo>
                  <a:pt x="1428039" y="4013051"/>
                </a:lnTo>
                <a:cubicBezTo>
                  <a:pt x="1427869" y="4013056"/>
                  <a:pt x="1427701" y="4013061"/>
                  <a:pt x="1427533" y="4013114"/>
                </a:cubicBezTo>
                <a:cubicBezTo>
                  <a:pt x="1415351" y="4098618"/>
                  <a:pt x="1389619" y="4179889"/>
                  <a:pt x="1352416" y="4254710"/>
                </a:cubicBezTo>
                <a:lnTo>
                  <a:pt x="1322295" y="4305008"/>
                </a:lnTo>
                <a:lnTo>
                  <a:pt x="1168185" y="4305008"/>
                </a:lnTo>
                <a:lnTo>
                  <a:pt x="1194867" y="4271827"/>
                </a:lnTo>
                <a:cubicBezTo>
                  <a:pt x="1242622" y="4199373"/>
                  <a:pt x="1276801" y="4117553"/>
                  <a:pt x="1294048" y="4029853"/>
                </a:cubicBezTo>
                <a:cubicBezTo>
                  <a:pt x="1147796" y="4061285"/>
                  <a:pt x="1018589" y="4136681"/>
                  <a:pt x="921894" y="4241205"/>
                </a:cubicBezTo>
                <a:lnTo>
                  <a:pt x="869771" y="4305008"/>
                </a:lnTo>
                <a:close/>
                <a:moveTo>
                  <a:pt x="684209" y="0"/>
                </a:moveTo>
                <a:lnTo>
                  <a:pt x="832847" y="0"/>
                </a:lnTo>
                <a:lnTo>
                  <a:pt x="855075" y="44350"/>
                </a:lnTo>
                <a:cubicBezTo>
                  <a:pt x="954668" y="191053"/>
                  <a:pt x="1111009" y="298404"/>
                  <a:pt x="1294048" y="337433"/>
                </a:cubicBezTo>
                <a:cubicBezTo>
                  <a:pt x="1275123" y="241952"/>
                  <a:pt x="1235808" y="153496"/>
                  <a:pt x="1180541" y="76659"/>
                </a:cubicBezTo>
                <a:lnTo>
                  <a:pt x="1112313" y="0"/>
                </a:lnTo>
                <a:lnTo>
                  <a:pt x="1280688" y="0"/>
                </a:lnTo>
                <a:lnTo>
                  <a:pt x="1343322" y="96778"/>
                </a:lnTo>
                <a:cubicBezTo>
                  <a:pt x="1385443" y="175780"/>
                  <a:pt x="1414383" y="262463"/>
                  <a:pt x="1427534" y="354040"/>
                </a:cubicBezTo>
                <a:cubicBezTo>
                  <a:pt x="1427702" y="354093"/>
                  <a:pt x="1427871" y="354098"/>
                  <a:pt x="1428040" y="354102"/>
                </a:cubicBezTo>
                <a:lnTo>
                  <a:pt x="1428580" y="360740"/>
                </a:lnTo>
                <a:cubicBezTo>
                  <a:pt x="1433637" y="390746"/>
                  <a:pt x="1436086" y="421389"/>
                  <a:pt x="1436044" y="452471"/>
                </a:cubicBezTo>
                <a:cubicBezTo>
                  <a:pt x="1437356" y="458057"/>
                  <a:pt x="1437415" y="463681"/>
                  <a:pt x="1437415" y="469318"/>
                </a:cubicBezTo>
                <a:cubicBezTo>
                  <a:pt x="1437415" y="473111"/>
                  <a:pt x="1437388" y="476896"/>
                  <a:pt x="1436822" y="480669"/>
                </a:cubicBezTo>
                <a:lnTo>
                  <a:pt x="1436323" y="480636"/>
                </a:lnTo>
                <a:lnTo>
                  <a:pt x="1436297" y="481127"/>
                </a:lnTo>
                <a:lnTo>
                  <a:pt x="1419178" y="479514"/>
                </a:lnTo>
                <a:cubicBezTo>
                  <a:pt x="1386804" y="478991"/>
                  <a:pt x="1354924" y="476033"/>
                  <a:pt x="1323752" y="470523"/>
                </a:cubicBezTo>
                <a:cubicBezTo>
                  <a:pt x="1318175" y="470939"/>
                  <a:pt x="1312846" y="469998"/>
                  <a:pt x="1307535" y="468995"/>
                </a:cubicBezTo>
                <a:lnTo>
                  <a:pt x="1307419" y="467856"/>
                </a:lnTo>
                <a:cubicBezTo>
                  <a:pt x="1066014" y="428211"/>
                  <a:pt x="859822" y="289169"/>
                  <a:pt x="736048" y="95636"/>
                </a:cubicBezTo>
                <a:close/>
                <a:moveTo>
                  <a:pt x="607372" y="1313979"/>
                </a:moveTo>
                <a:cubicBezTo>
                  <a:pt x="607372" y="1308297"/>
                  <a:pt x="607430" y="1302628"/>
                  <a:pt x="608742" y="1296998"/>
                </a:cubicBezTo>
                <a:cubicBezTo>
                  <a:pt x="608700" y="1265670"/>
                  <a:pt x="611150" y="1234785"/>
                  <a:pt x="616206" y="1204541"/>
                </a:cubicBezTo>
                <a:lnTo>
                  <a:pt x="616747" y="1197851"/>
                </a:lnTo>
                <a:cubicBezTo>
                  <a:pt x="616915" y="1197846"/>
                  <a:pt x="617085" y="1197841"/>
                  <a:pt x="617252" y="1197788"/>
                </a:cubicBezTo>
                <a:cubicBezTo>
                  <a:pt x="667529" y="844922"/>
                  <a:pt x="948568" y="564145"/>
                  <a:pt x="1307418" y="504747"/>
                </a:cubicBezTo>
                <a:lnTo>
                  <a:pt x="1307535" y="503599"/>
                </a:lnTo>
                <a:cubicBezTo>
                  <a:pt x="1312844" y="502589"/>
                  <a:pt x="1318172" y="501641"/>
                  <a:pt x="1323748" y="502060"/>
                </a:cubicBezTo>
                <a:cubicBezTo>
                  <a:pt x="1354931" y="496503"/>
                  <a:pt x="1386824" y="493522"/>
                  <a:pt x="1419209" y="492995"/>
                </a:cubicBezTo>
                <a:lnTo>
                  <a:pt x="1436297" y="491372"/>
                </a:lnTo>
                <a:lnTo>
                  <a:pt x="1436323" y="491866"/>
                </a:lnTo>
                <a:lnTo>
                  <a:pt x="1436821" y="491833"/>
                </a:lnTo>
                <a:lnTo>
                  <a:pt x="1437415" y="503273"/>
                </a:lnTo>
                <a:cubicBezTo>
                  <a:pt x="1437415" y="508954"/>
                  <a:pt x="1437356" y="514621"/>
                  <a:pt x="1436044" y="520249"/>
                </a:cubicBezTo>
                <a:cubicBezTo>
                  <a:pt x="1436086" y="551584"/>
                  <a:pt x="1433636" y="582475"/>
                  <a:pt x="1428577" y="612725"/>
                </a:cubicBezTo>
                <a:lnTo>
                  <a:pt x="1428039" y="619401"/>
                </a:lnTo>
                <a:cubicBezTo>
                  <a:pt x="1427869" y="619406"/>
                  <a:pt x="1427701" y="619411"/>
                  <a:pt x="1427533" y="619464"/>
                </a:cubicBezTo>
                <a:cubicBezTo>
                  <a:pt x="1377258" y="972329"/>
                  <a:pt x="1096219" y="1253106"/>
                  <a:pt x="737367" y="1312505"/>
                </a:cubicBezTo>
                <a:lnTo>
                  <a:pt x="737251" y="1313653"/>
                </a:lnTo>
                <a:cubicBezTo>
                  <a:pt x="731941" y="1314664"/>
                  <a:pt x="726612" y="1315612"/>
                  <a:pt x="721035" y="1315193"/>
                </a:cubicBezTo>
                <a:cubicBezTo>
                  <a:pt x="689863" y="1320747"/>
                  <a:pt x="657982" y="1323728"/>
                  <a:pt x="625608" y="1324255"/>
                </a:cubicBezTo>
                <a:lnTo>
                  <a:pt x="608490" y="1325881"/>
                </a:lnTo>
                <a:lnTo>
                  <a:pt x="608464" y="1325386"/>
                </a:lnTo>
                <a:lnTo>
                  <a:pt x="607965" y="1325419"/>
                </a:lnTo>
                <a:cubicBezTo>
                  <a:pt x="607399" y="1321617"/>
                  <a:pt x="607372" y="1317801"/>
                  <a:pt x="607372" y="1313979"/>
                </a:cubicBezTo>
                <a:close/>
                <a:moveTo>
                  <a:pt x="607372" y="1361805"/>
                </a:moveTo>
                <a:lnTo>
                  <a:pt x="607966" y="1350455"/>
                </a:lnTo>
                <a:lnTo>
                  <a:pt x="608464" y="1350487"/>
                </a:lnTo>
                <a:lnTo>
                  <a:pt x="608490" y="1349997"/>
                </a:lnTo>
                <a:lnTo>
                  <a:pt x="625577" y="1351607"/>
                </a:lnTo>
                <a:cubicBezTo>
                  <a:pt x="657963" y="1352130"/>
                  <a:pt x="689855" y="1355088"/>
                  <a:pt x="721039" y="1360601"/>
                </a:cubicBezTo>
                <a:cubicBezTo>
                  <a:pt x="726615" y="1360185"/>
                  <a:pt x="731943" y="1361126"/>
                  <a:pt x="737251" y="1362128"/>
                </a:cubicBezTo>
                <a:lnTo>
                  <a:pt x="737368" y="1363267"/>
                </a:lnTo>
                <a:cubicBezTo>
                  <a:pt x="1096219" y="1422199"/>
                  <a:pt x="1377258" y="1700770"/>
                  <a:pt x="1427534" y="2050865"/>
                </a:cubicBezTo>
                <a:cubicBezTo>
                  <a:pt x="1427702" y="2050918"/>
                  <a:pt x="1427871" y="2050923"/>
                  <a:pt x="1428040" y="2050928"/>
                </a:cubicBezTo>
                <a:lnTo>
                  <a:pt x="1428580" y="2057565"/>
                </a:lnTo>
                <a:cubicBezTo>
                  <a:pt x="1433637" y="2087572"/>
                  <a:pt x="1436086" y="2118214"/>
                  <a:pt x="1436044" y="2149296"/>
                </a:cubicBezTo>
                <a:cubicBezTo>
                  <a:pt x="1437356" y="2154882"/>
                  <a:pt x="1437415" y="2160506"/>
                  <a:pt x="1437415" y="2166144"/>
                </a:cubicBezTo>
                <a:cubicBezTo>
                  <a:pt x="1437415" y="2169936"/>
                  <a:pt x="1437388" y="2173722"/>
                  <a:pt x="1436822" y="2177494"/>
                </a:cubicBezTo>
                <a:lnTo>
                  <a:pt x="1436323" y="2177461"/>
                </a:lnTo>
                <a:lnTo>
                  <a:pt x="1436297" y="2177952"/>
                </a:lnTo>
                <a:lnTo>
                  <a:pt x="1419178" y="2176339"/>
                </a:lnTo>
                <a:cubicBezTo>
                  <a:pt x="1386804" y="2175816"/>
                  <a:pt x="1354924" y="2172858"/>
                  <a:pt x="1323752" y="2167348"/>
                </a:cubicBezTo>
                <a:cubicBezTo>
                  <a:pt x="1318175" y="2167764"/>
                  <a:pt x="1312846" y="2166823"/>
                  <a:pt x="1307535" y="2165820"/>
                </a:cubicBezTo>
                <a:lnTo>
                  <a:pt x="1307419" y="2164681"/>
                </a:lnTo>
                <a:cubicBezTo>
                  <a:pt x="948568" y="2105749"/>
                  <a:pt x="667529" y="1827177"/>
                  <a:pt x="617253" y="1477083"/>
                </a:cubicBezTo>
                <a:cubicBezTo>
                  <a:pt x="617086" y="1477030"/>
                  <a:pt x="616917" y="1477026"/>
                  <a:pt x="616748" y="1477021"/>
                </a:cubicBezTo>
                <a:lnTo>
                  <a:pt x="616209" y="1470397"/>
                </a:lnTo>
                <a:cubicBezTo>
                  <a:pt x="611151" y="1440385"/>
                  <a:pt x="608700" y="1409736"/>
                  <a:pt x="608742" y="1378647"/>
                </a:cubicBezTo>
                <a:cubicBezTo>
                  <a:pt x="607430" y="1373063"/>
                  <a:pt x="607372" y="1367441"/>
                  <a:pt x="607372" y="1361805"/>
                </a:cubicBezTo>
                <a:close/>
                <a:moveTo>
                  <a:pt x="607372" y="3010804"/>
                </a:moveTo>
                <a:cubicBezTo>
                  <a:pt x="607372" y="3005122"/>
                  <a:pt x="607430" y="2999453"/>
                  <a:pt x="608742" y="2993823"/>
                </a:cubicBezTo>
                <a:cubicBezTo>
                  <a:pt x="608700" y="2962495"/>
                  <a:pt x="611150" y="2931610"/>
                  <a:pt x="616206" y="2901366"/>
                </a:cubicBezTo>
                <a:lnTo>
                  <a:pt x="616747" y="2894676"/>
                </a:lnTo>
                <a:cubicBezTo>
                  <a:pt x="616915" y="2894671"/>
                  <a:pt x="617085" y="2894666"/>
                  <a:pt x="617252" y="2894613"/>
                </a:cubicBezTo>
                <a:cubicBezTo>
                  <a:pt x="667529" y="2541747"/>
                  <a:pt x="948568" y="2260970"/>
                  <a:pt x="1307418" y="2201572"/>
                </a:cubicBezTo>
                <a:lnTo>
                  <a:pt x="1307535" y="2200424"/>
                </a:lnTo>
                <a:cubicBezTo>
                  <a:pt x="1312844" y="2199414"/>
                  <a:pt x="1318172" y="2198466"/>
                  <a:pt x="1323748" y="2198885"/>
                </a:cubicBezTo>
                <a:cubicBezTo>
                  <a:pt x="1354931" y="2193328"/>
                  <a:pt x="1386824" y="2190347"/>
                  <a:pt x="1419209" y="2189820"/>
                </a:cubicBezTo>
                <a:lnTo>
                  <a:pt x="1436297" y="2188197"/>
                </a:lnTo>
                <a:lnTo>
                  <a:pt x="1436323" y="2188691"/>
                </a:lnTo>
                <a:lnTo>
                  <a:pt x="1436821" y="2188658"/>
                </a:lnTo>
                <a:lnTo>
                  <a:pt x="1437415" y="2200098"/>
                </a:lnTo>
                <a:cubicBezTo>
                  <a:pt x="1437415" y="2205779"/>
                  <a:pt x="1437356" y="2211446"/>
                  <a:pt x="1436044" y="2217074"/>
                </a:cubicBezTo>
                <a:cubicBezTo>
                  <a:pt x="1436086" y="2248409"/>
                  <a:pt x="1433636" y="2279300"/>
                  <a:pt x="1428577" y="2309550"/>
                </a:cubicBezTo>
                <a:lnTo>
                  <a:pt x="1428039" y="2316226"/>
                </a:lnTo>
                <a:cubicBezTo>
                  <a:pt x="1427869" y="2316231"/>
                  <a:pt x="1427701" y="2316236"/>
                  <a:pt x="1427533" y="2316289"/>
                </a:cubicBezTo>
                <a:cubicBezTo>
                  <a:pt x="1377258" y="2669154"/>
                  <a:pt x="1096219" y="2949931"/>
                  <a:pt x="737367" y="3009330"/>
                </a:cubicBezTo>
                <a:lnTo>
                  <a:pt x="737251" y="3010478"/>
                </a:lnTo>
                <a:cubicBezTo>
                  <a:pt x="731941" y="3011489"/>
                  <a:pt x="726612" y="3012437"/>
                  <a:pt x="721035" y="3012018"/>
                </a:cubicBezTo>
                <a:cubicBezTo>
                  <a:pt x="689863" y="3017572"/>
                  <a:pt x="657982" y="3020553"/>
                  <a:pt x="625608" y="3021080"/>
                </a:cubicBezTo>
                <a:lnTo>
                  <a:pt x="608490" y="3022706"/>
                </a:lnTo>
                <a:lnTo>
                  <a:pt x="608464" y="3022211"/>
                </a:lnTo>
                <a:lnTo>
                  <a:pt x="607965" y="3022244"/>
                </a:lnTo>
                <a:cubicBezTo>
                  <a:pt x="607399" y="3018442"/>
                  <a:pt x="607372" y="3014626"/>
                  <a:pt x="607372" y="3010804"/>
                </a:cubicBezTo>
                <a:close/>
                <a:moveTo>
                  <a:pt x="607372" y="3058630"/>
                </a:moveTo>
                <a:lnTo>
                  <a:pt x="607966" y="3047280"/>
                </a:lnTo>
                <a:lnTo>
                  <a:pt x="608464" y="3047312"/>
                </a:lnTo>
                <a:lnTo>
                  <a:pt x="608490" y="3046822"/>
                </a:lnTo>
                <a:lnTo>
                  <a:pt x="625577" y="3048432"/>
                </a:lnTo>
                <a:cubicBezTo>
                  <a:pt x="657963" y="3048955"/>
                  <a:pt x="689855" y="3051913"/>
                  <a:pt x="721039" y="3057426"/>
                </a:cubicBezTo>
                <a:cubicBezTo>
                  <a:pt x="726615" y="3057010"/>
                  <a:pt x="731943" y="3057951"/>
                  <a:pt x="737251" y="3058953"/>
                </a:cubicBezTo>
                <a:lnTo>
                  <a:pt x="737368" y="3060092"/>
                </a:lnTo>
                <a:cubicBezTo>
                  <a:pt x="1096219" y="3119024"/>
                  <a:pt x="1377258" y="3397595"/>
                  <a:pt x="1427534" y="3747690"/>
                </a:cubicBezTo>
                <a:cubicBezTo>
                  <a:pt x="1427702" y="3747743"/>
                  <a:pt x="1427871" y="3747748"/>
                  <a:pt x="1428040" y="3747753"/>
                </a:cubicBezTo>
                <a:lnTo>
                  <a:pt x="1428580" y="3754390"/>
                </a:lnTo>
                <a:cubicBezTo>
                  <a:pt x="1433637" y="3784397"/>
                  <a:pt x="1436086" y="3815039"/>
                  <a:pt x="1436044" y="3846121"/>
                </a:cubicBezTo>
                <a:cubicBezTo>
                  <a:pt x="1437356" y="3851707"/>
                  <a:pt x="1437415" y="3857331"/>
                  <a:pt x="1437415" y="3862969"/>
                </a:cubicBezTo>
                <a:cubicBezTo>
                  <a:pt x="1437415" y="3866761"/>
                  <a:pt x="1437388" y="3870547"/>
                  <a:pt x="1436822" y="3874319"/>
                </a:cubicBezTo>
                <a:lnTo>
                  <a:pt x="1436323" y="3874286"/>
                </a:lnTo>
                <a:lnTo>
                  <a:pt x="1436297" y="3874777"/>
                </a:lnTo>
                <a:lnTo>
                  <a:pt x="1419178" y="3873164"/>
                </a:lnTo>
                <a:cubicBezTo>
                  <a:pt x="1386804" y="3872641"/>
                  <a:pt x="1354924" y="3869683"/>
                  <a:pt x="1323752" y="3864173"/>
                </a:cubicBezTo>
                <a:cubicBezTo>
                  <a:pt x="1318175" y="3864589"/>
                  <a:pt x="1312846" y="3863648"/>
                  <a:pt x="1307535" y="3862645"/>
                </a:cubicBezTo>
                <a:lnTo>
                  <a:pt x="1307419" y="3861506"/>
                </a:lnTo>
                <a:cubicBezTo>
                  <a:pt x="948568" y="3802574"/>
                  <a:pt x="667529" y="3524002"/>
                  <a:pt x="617253" y="3173908"/>
                </a:cubicBezTo>
                <a:cubicBezTo>
                  <a:pt x="617086" y="3173856"/>
                  <a:pt x="616917" y="3173851"/>
                  <a:pt x="616748" y="3173846"/>
                </a:cubicBezTo>
                <a:lnTo>
                  <a:pt x="616209" y="3167222"/>
                </a:lnTo>
                <a:cubicBezTo>
                  <a:pt x="611151" y="3137210"/>
                  <a:pt x="608700" y="3106561"/>
                  <a:pt x="608742" y="3075472"/>
                </a:cubicBezTo>
                <a:cubicBezTo>
                  <a:pt x="607430" y="3069889"/>
                  <a:pt x="607372" y="3064266"/>
                  <a:pt x="607372" y="3058630"/>
                </a:cubicBezTo>
                <a:close/>
                <a:moveTo>
                  <a:pt x="0" y="116373"/>
                </a:moveTo>
                <a:lnTo>
                  <a:pt x="0" y="0"/>
                </a:lnTo>
                <a:lnTo>
                  <a:pt x="90880" y="0"/>
                </a:lnTo>
                <a:lnTo>
                  <a:pt x="22652" y="76659"/>
                </a:lnTo>
                <a:close/>
                <a:moveTo>
                  <a:pt x="0" y="443121"/>
                </a:moveTo>
                <a:lnTo>
                  <a:pt x="0" y="311637"/>
                </a:lnTo>
                <a:lnTo>
                  <a:pt x="82171" y="276703"/>
                </a:lnTo>
                <a:cubicBezTo>
                  <a:pt x="190106" y="222464"/>
                  <a:pt x="281723" y="142152"/>
                  <a:pt x="348118" y="44350"/>
                </a:cubicBezTo>
                <a:lnTo>
                  <a:pt x="370347" y="0"/>
                </a:lnTo>
                <a:lnTo>
                  <a:pt x="518984" y="0"/>
                </a:lnTo>
                <a:lnTo>
                  <a:pt x="467145" y="95636"/>
                </a:lnTo>
                <a:cubicBezTo>
                  <a:pt x="364000" y="256913"/>
                  <a:pt x="203621" y="380350"/>
                  <a:pt x="13323" y="439959"/>
                </a:cubicBezTo>
                <a:close/>
                <a:moveTo>
                  <a:pt x="0" y="1070142"/>
                </a:moveTo>
                <a:lnTo>
                  <a:pt x="0" y="862064"/>
                </a:lnTo>
                <a:lnTo>
                  <a:pt x="31905" y="912052"/>
                </a:lnTo>
                <a:cubicBezTo>
                  <a:pt x="132041" y="1046318"/>
                  <a:pt x="280461" y="1144085"/>
                  <a:pt x="452455" y="1181049"/>
                </a:cubicBezTo>
                <a:cubicBezTo>
                  <a:pt x="405840" y="944006"/>
                  <a:pt x="235523" y="749922"/>
                  <a:pt x="9316" y="665484"/>
                </a:cubicBezTo>
                <a:lnTo>
                  <a:pt x="0" y="662760"/>
                </a:lnTo>
                <a:lnTo>
                  <a:pt x="0" y="530567"/>
                </a:lnTo>
                <a:lnTo>
                  <a:pt x="26399" y="537107"/>
                </a:lnTo>
                <a:cubicBezTo>
                  <a:pt x="321280" y="635466"/>
                  <a:pt x="541950" y="889030"/>
                  <a:pt x="585941" y="1197788"/>
                </a:cubicBezTo>
                <a:cubicBezTo>
                  <a:pt x="586109" y="1197841"/>
                  <a:pt x="586278" y="1197846"/>
                  <a:pt x="586447" y="1197851"/>
                </a:cubicBezTo>
                <a:lnTo>
                  <a:pt x="586987" y="1204541"/>
                </a:lnTo>
                <a:cubicBezTo>
                  <a:pt x="592044" y="1234785"/>
                  <a:pt x="594493" y="1265670"/>
                  <a:pt x="594451" y="1296998"/>
                </a:cubicBezTo>
                <a:cubicBezTo>
                  <a:pt x="595763" y="1302628"/>
                  <a:pt x="595822" y="1308297"/>
                  <a:pt x="595822" y="1313979"/>
                </a:cubicBezTo>
                <a:cubicBezTo>
                  <a:pt x="595822" y="1317801"/>
                  <a:pt x="595795" y="1321617"/>
                  <a:pt x="595229" y="1325419"/>
                </a:cubicBezTo>
                <a:lnTo>
                  <a:pt x="594730" y="1325386"/>
                </a:lnTo>
                <a:lnTo>
                  <a:pt x="594704" y="1325881"/>
                </a:lnTo>
                <a:lnTo>
                  <a:pt x="577585" y="1324255"/>
                </a:lnTo>
                <a:cubicBezTo>
                  <a:pt x="545211" y="1323728"/>
                  <a:pt x="513331" y="1320747"/>
                  <a:pt x="482159" y="1315193"/>
                </a:cubicBezTo>
                <a:cubicBezTo>
                  <a:pt x="476582" y="1315612"/>
                  <a:pt x="471253" y="1314664"/>
                  <a:pt x="465942" y="1313653"/>
                </a:cubicBezTo>
                <a:lnTo>
                  <a:pt x="465826" y="1312505"/>
                </a:lnTo>
                <a:cubicBezTo>
                  <a:pt x="286401" y="1282806"/>
                  <a:pt x="126428" y="1197762"/>
                  <a:pt x="5028" y="1076034"/>
                </a:cubicBezTo>
                <a:close/>
                <a:moveTo>
                  <a:pt x="0" y="2139063"/>
                </a:moveTo>
                <a:lnTo>
                  <a:pt x="0" y="2007909"/>
                </a:lnTo>
                <a:lnTo>
                  <a:pt x="9314" y="2005207"/>
                </a:lnTo>
                <a:cubicBezTo>
                  <a:pt x="235521" y="1921432"/>
                  <a:pt x="405837" y="1728872"/>
                  <a:pt x="452453" y="1493690"/>
                </a:cubicBezTo>
                <a:cubicBezTo>
                  <a:pt x="280459" y="1530364"/>
                  <a:pt x="132038" y="1627363"/>
                  <a:pt x="31903" y="1760575"/>
                </a:cubicBezTo>
                <a:lnTo>
                  <a:pt x="0" y="1810167"/>
                </a:lnTo>
                <a:lnTo>
                  <a:pt x="0" y="1603724"/>
                </a:lnTo>
                <a:lnTo>
                  <a:pt x="5025" y="1597880"/>
                </a:lnTo>
                <a:cubicBezTo>
                  <a:pt x="126426" y="1477109"/>
                  <a:pt x="286398" y="1392733"/>
                  <a:pt x="465823" y="1363267"/>
                </a:cubicBezTo>
                <a:lnTo>
                  <a:pt x="465940" y="1362128"/>
                </a:lnTo>
                <a:cubicBezTo>
                  <a:pt x="471249" y="1361126"/>
                  <a:pt x="476577" y="1360185"/>
                  <a:pt x="482153" y="1360601"/>
                </a:cubicBezTo>
                <a:cubicBezTo>
                  <a:pt x="513336" y="1355088"/>
                  <a:pt x="545229" y="1352130"/>
                  <a:pt x="577614" y="1351607"/>
                </a:cubicBezTo>
                <a:lnTo>
                  <a:pt x="594702" y="1349997"/>
                </a:lnTo>
                <a:lnTo>
                  <a:pt x="594728" y="1350487"/>
                </a:lnTo>
                <a:lnTo>
                  <a:pt x="595226" y="1350455"/>
                </a:lnTo>
                <a:lnTo>
                  <a:pt x="595820" y="1361805"/>
                </a:lnTo>
                <a:cubicBezTo>
                  <a:pt x="595820" y="1367441"/>
                  <a:pt x="595761" y="1373063"/>
                  <a:pt x="594449" y="1378647"/>
                </a:cubicBezTo>
                <a:cubicBezTo>
                  <a:pt x="594491" y="1409736"/>
                  <a:pt x="592041" y="1440385"/>
                  <a:pt x="586982" y="1470397"/>
                </a:cubicBezTo>
                <a:lnTo>
                  <a:pt x="586444" y="1477021"/>
                </a:lnTo>
                <a:cubicBezTo>
                  <a:pt x="586274" y="1477026"/>
                  <a:pt x="586106" y="1477030"/>
                  <a:pt x="585938" y="1477083"/>
                </a:cubicBezTo>
                <a:cubicBezTo>
                  <a:pt x="541948" y="1783415"/>
                  <a:pt x="321278" y="2034989"/>
                  <a:pt x="26396" y="2132575"/>
                </a:cubicBezTo>
                <a:close/>
                <a:moveTo>
                  <a:pt x="0" y="2766967"/>
                </a:moveTo>
                <a:lnTo>
                  <a:pt x="0" y="2558889"/>
                </a:lnTo>
                <a:lnTo>
                  <a:pt x="31905" y="2608877"/>
                </a:lnTo>
                <a:cubicBezTo>
                  <a:pt x="132041" y="2743143"/>
                  <a:pt x="280461" y="2840910"/>
                  <a:pt x="452455" y="2877874"/>
                </a:cubicBezTo>
                <a:cubicBezTo>
                  <a:pt x="405840" y="2640831"/>
                  <a:pt x="235523" y="2446747"/>
                  <a:pt x="9316" y="2362309"/>
                </a:cubicBezTo>
                <a:lnTo>
                  <a:pt x="0" y="2359585"/>
                </a:lnTo>
                <a:lnTo>
                  <a:pt x="0" y="2227392"/>
                </a:lnTo>
                <a:lnTo>
                  <a:pt x="26399" y="2233932"/>
                </a:lnTo>
                <a:cubicBezTo>
                  <a:pt x="321280" y="2332291"/>
                  <a:pt x="541950" y="2585855"/>
                  <a:pt x="585941" y="2894613"/>
                </a:cubicBezTo>
                <a:cubicBezTo>
                  <a:pt x="586109" y="2894666"/>
                  <a:pt x="586278" y="2894671"/>
                  <a:pt x="586447" y="2894676"/>
                </a:cubicBezTo>
                <a:lnTo>
                  <a:pt x="586987" y="2901366"/>
                </a:lnTo>
                <a:cubicBezTo>
                  <a:pt x="592044" y="2931610"/>
                  <a:pt x="594493" y="2962495"/>
                  <a:pt x="594451" y="2993823"/>
                </a:cubicBezTo>
                <a:cubicBezTo>
                  <a:pt x="595763" y="2999453"/>
                  <a:pt x="595822" y="3005122"/>
                  <a:pt x="595822" y="3010804"/>
                </a:cubicBezTo>
                <a:cubicBezTo>
                  <a:pt x="595822" y="3014626"/>
                  <a:pt x="595795" y="3018442"/>
                  <a:pt x="595229" y="3022244"/>
                </a:cubicBezTo>
                <a:lnTo>
                  <a:pt x="594730" y="3022211"/>
                </a:lnTo>
                <a:lnTo>
                  <a:pt x="594704" y="3022706"/>
                </a:lnTo>
                <a:lnTo>
                  <a:pt x="577585" y="3021080"/>
                </a:lnTo>
                <a:cubicBezTo>
                  <a:pt x="545211" y="3020553"/>
                  <a:pt x="513331" y="3017572"/>
                  <a:pt x="482159" y="3012018"/>
                </a:cubicBezTo>
                <a:cubicBezTo>
                  <a:pt x="476582" y="3012437"/>
                  <a:pt x="471253" y="3011489"/>
                  <a:pt x="465942" y="3010478"/>
                </a:cubicBezTo>
                <a:lnTo>
                  <a:pt x="465826" y="3009330"/>
                </a:lnTo>
                <a:cubicBezTo>
                  <a:pt x="286401" y="2979630"/>
                  <a:pt x="126428" y="2894586"/>
                  <a:pt x="5028" y="2772859"/>
                </a:cubicBezTo>
                <a:close/>
                <a:moveTo>
                  <a:pt x="0" y="3835888"/>
                </a:moveTo>
                <a:lnTo>
                  <a:pt x="0" y="3704734"/>
                </a:lnTo>
                <a:lnTo>
                  <a:pt x="9314" y="3702032"/>
                </a:lnTo>
                <a:cubicBezTo>
                  <a:pt x="235521" y="3618257"/>
                  <a:pt x="405837" y="3425697"/>
                  <a:pt x="452453" y="3190516"/>
                </a:cubicBezTo>
                <a:cubicBezTo>
                  <a:pt x="280459" y="3227190"/>
                  <a:pt x="132038" y="3324188"/>
                  <a:pt x="31903" y="3457400"/>
                </a:cubicBezTo>
                <a:lnTo>
                  <a:pt x="0" y="3506992"/>
                </a:lnTo>
                <a:lnTo>
                  <a:pt x="0" y="3300549"/>
                </a:lnTo>
                <a:lnTo>
                  <a:pt x="5025" y="3294705"/>
                </a:lnTo>
                <a:cubicBezTo>
                  <a:pt x="126426" y="3173934"/>
                  <a:pt x="286398" y="3089558"/>
                  <a:pt x="465823" y="3060092"/>
                </a:cubicBezTo>
                <a:lnTo>
                  <a:pt x="465940" y="3058953"/>
                </a:lnTo>
                <a:cubicBezTo>
                  <a:pt x="471249" y="3057951"/>
                  <a:pt x="476577" y="3057010"/>
                  <a:pt x="482153" y="3057426"/>
                </a:cubicBezTo>
                <a:cubicBezTo>
                  <a:pt x="513336" y="3051913"/>
                  <a:pt x="545229" y="3048955"/>
                  <a:pt x="577614" y="3048432"/>
                </a:cubicBezTo>
                <a:lnTo>
                  <a:pt x="594702" y="3046822"/>
                </a:lnTo>
                <a:lnTo>
                  <a:pt x="594728" y="3047312"/>
                </a:lnTo>
                <a:lnTo>
                  <a:pt x="595226" y="3047280"/>
                </a:lnTo>
                <a:lnTo>
                  <a:pt x="595820" y="3058630"/>
                </a:lnTo>
                <a:cubicBezTo>
                  <a:pt x="595820" y="3064266"/>
                  <a:pt x="595761" y="3069889"/>
                  <a:pt x="594449" y="3075472"/>
                </a:cubicBezTo>
                <a:cubicBezTo>
                  <a:pt x="594491" y="3106561"/>
                  <a:pt x="592041" y="3137210"/>
                  <a:pt x="586982" y="3167222"/>
                </a:cubicBezTo>
                <a:lnTo>
                  <a:pt x="586444" y="3173846"/>
                </a:lnTo>
                <a:cubicBezTo>
                  <a:pt x="586274" y="3173851"/>
                  <a:pt x="586106" y="3173856"/>
                  <a:pt x="585938" y="3173908"/>
                </a:cubicBezTo>
                <a:cubicBezTo>
                  <a:pt x="541948" y="3480240"/>
                  <a:pt x="321278" y="3731813"/>
                  <a:pt x="26396" y="3829400"/>
                </a:cubicBezTo>
                <a:close/>
                <a:moveTo>
                  <a:pt x="0" y="4056079"/>
                </a:moveTo>
                <a:lnTo>
                  <a:pt x="0" y="3923091"/>
                </a:lnTo>
                <a:lnTo>
                  <a:pt x="9850" y="3925425"/>
                </a:lnTo>
                <a:cubicBezTo>
                  <a:pt x="194718" y="3982914"/>
                  <a:pt x="351664" y="4101018"/>
                  <a:pt x="456028" y="4255797"/>
                </a:cubicBezTo>
                <a:lnTo>
                  <a:pt x="484473" y="4305008"/>
                </a:lnTo>
                <a:lnTo>
                  <a:pt x="333423" y="4305008"/>
                </a:lnTo>
                <a:lnTo>
                  <a:pt x="281300" y="4241205"/>
                </a:lnTo>
                <a:cubicBezTo>
                  <a:pt x="223282" y="4178491"/>
                  <a:pt x="153561" y="4126262"/>
                  <a:pt x="75476" y="4087725"/>
                </a:cubicBezTo>
                <a:close/>
                <a:moveTo>
                  <a:pt x="0" y="4305008"/>
                </a:moveTo>
                <a:lnTo>
                  <a:pt x="0" y="4256099"/>
                </a:lnTo>
                <a:lnTo>
                  <a:pt x="8327" y="4271827"/>
                </a:lnTo>
                <a:lnTo>
                  <a:pt x="35009" y="43050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ZA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B26E892-1320-40AA-9CA1-246721C18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8592" y="620720"/>
            <a:ext cx="7323231" cy="5593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BBD806-6FD5-756B-0E6F-3F0F9F4D1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3224" y="1105351"/>
            <a:ext cx="6353967" cy="30239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spc="200" dirty="0">
                <a:solidFill>
                  <a:srgbClr val="FFFFFF"/>
                </a:solidFill>
              </a:rPr>
              <a:t>Probiotic Quality: Q&amp;A</a:t>
            </a:r>
            <a:br>
              <a:rPr lang="en-US" sz="4800" spc="200" dirty="0">
                <a:solidFill>
                  <a:srgbClr val="FFFFFF"/>
                </a:solidFill>
              </a:rPr>
            </a:br>
            <a:endParaRPr lang="en-US" sz="4800" spc="2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CF4EE-0858-F2D3-1C7F-E93A9F4D0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3224" y="4297556"/>
            <a:ext cx="6353968" cy="143339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>
                <a:solidFill>
                  <a:srgbClr val="FFFFFF"/>
                </a:solidFill>
              </a:rPr>
              <a:t> In your Opinion what probiotic Characteristic is most important?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9A1F79C-E4D1-4AAE-BA11-3A0900525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2932" y="4214336"/>
            <a:ext cx="512064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C170DF7D-4686-4BD5-A9CD-C89649284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4000" y="-2"/>
            <a:ext cx="164592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2401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F48E4-B90D-C8DC-1728-1792AACC5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Quality of probiotics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9DDF42FF-DDD2-874C-E379-B90A83F4B5E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24128" y="2286000"/>
          <a:ext cx="9720073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9B80D805-42B0-6E04-FDF6-8BE185CFEF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460" y="6011503"/>
            <a:ext cx="1193540" cy="84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178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7422F06-6017-4361-8872-E0E2CEB20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81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3B7312-DAE6-E594-AE1E-35972DB3E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3415612" cy="5571066"/>
          </a:xfrm>
        </p:spPr>
        <p:txBody>
          <a:bodyPr>
            <a:normAutofit/>
          </a:bodyPr>
          <a:lstStyle/>
          <a:p>
            <a:r>
              <a:rPr lang="en-ZA" dirty="0">
                <a:solidFill>
                  <a:srgbClr val="FFFFFF"/>
                </a:solidFill>
              </a:rPr>
              <a:t>Outline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659E829-4CF7-D60C-B275-7CAA79301F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5815402"/>
              </p:ext>
            </p:extLst>
          </p:nvPr>
        </p:nvGraphicFramePr>
        <p:xfrm>
          <a:off x="5603875" y="954088"/>
          <a:ext cx="5641975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2F2E518F-FBE6-B9E9-6E5A-546874B602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460" y="6011503"/>
            <a:ext cx="1193540" cy="84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3643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9200C8B5-FB5A-4F8B-A9BD-693C05141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A23430B4-C2B6-48DA-A79F-757492AF8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599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481086-4D92-50F8-4F15-852D9836C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459317"/>
            <a:ext cx="4389120" cy="17495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 b="1" i="0" dirty="0">
                <a:effectLst/>
              </a:rPr>
              <a:t>Viable count of each strain at the end of shelf-life</a:t>
            </a:r>
            <a:endParaRPr lang="en-US" sz="4100" dirty="0"/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153BDBF-1B08-496E-BED4-E0DE721A00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03076DEF-5FF2-EE16-04F2-D2AF6454CFE4}"/>
              </a:ext>
            </a:extLst>
          </p:cNvPr>
          <p:cNvSpPr/>
          <p:nvPr/>
        </p:nvSpPr>
        <p:spPr>
          <a:xfrm>
            <a:off x="1024129" y="2286000"/>
            <a:ext cx="4389120" cy="39319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" tIns="45720" rIns="4572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1700" dirty="0">
                <a:solidFill>
                  <a:schemeClr val="tx1"/>
                </a:solidFill>
                <a:highlight>
                  <a:srgbClr val="FFFFFF"/>
                </a:highlight>
              </a:rPr>
              <a:t>A Study In South Africa undertook an evaluation of 9 products currently available on the shelves in South Africa: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1700" dirty="0">
              <a:solidFill>
                <a:schemeClr val="tx1"/>
              </a:solidFill>
              <a:highlight>
                <a:srgbClr val="FFFFFF"/>
              </a:highlight>
            </a:endParaRPr>
          </a:p>
          <a:p>
            <a:pPr marL="180594" indent="-180594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</a:pPr>
            <a:r>
              <a:rPr lang="en-US" sz="1700" dirty="0">
                <a:solidFill>
                  <a:schemeClr val="tx1"/>
                </a:solidFill>
                <a:highlight>
                  <a:srgbClr val="FFFFFF"/>
                </a:highlight>
              </a:rPr>
              <a:t>Only 3 of the 9 products tested contained the bacteria indicated on the label </a:t>
            </a:r>
          </a:p>
          <a:p>
            <a:pPr marL="180594" indent="-180594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</a:pPr>
            <a:r>
              <a:rPr lang="en-US" sz="1700" dirty="0">
                <a:solidFill>
                  <a:schemeClr val="tx1"/>
                </a:solidFill>
                <a:highlight>
                  <a:srgbClr val="FFFFFF"/>
                </a:highlight>
              </a:rPr>
              <a:t> 5 products contained sufficient bacteria for a probiotic effect. </a:t>
            </a:r>
          </a:p>
          <a:p>
            <a:pPr marL="180594" indent="-180594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</a:pPr>
            <a:r>
              <a:rPr lang="en-US" sz="1700" dirty="0">
                <a:solidFill>
                  <a:schemeClr val="tx1"/>
                </a:solidFill>
                <a:highlight>
                  <a:srgbClr val="FFFFFF"/>
                </a:highlight>
              </a:rPr>
              <a:t>Enterococcus faecium, a potential pathogen and Saccharomyces cerevisiae found in 2 of the products are of concern.</a:t>
            </a:r>
          </a:p>
          <a:p>
            <a:pPr marL="180594" indent="-180594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</a:pPr>
            <a:r>
              <a:rPr lang="en-US" sz="1700" dirty="0">
                <a:solidFill>
                  <a:schemeClr val="tx1"/>
                </a:solidFill>
                <a:highlight>
                  <a:srgbClr val="FFFFFF"/>
                </a:highlight>
              </a:rPr>
              <a:t>This evaluation confirms that the contents of several probiotics available in South Africa do not correspond to the label claims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1700" dirty="0">
              <a:solidFill>
                <a:schemeClr val="tx1"/>
              </a:solidFill>
              <a:highlight>
                <a:srgbClr val="FFFFFF"/>
              </a:highlight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1700" dirty="0">
              <a:solidFill>
                <a:schemeClr val="tx1"/>
              </a:solidFill>
            </a:endParaRPr>
          </a:p>
        </p:txBody>
      </p:sp>
      <p:pic>
        <p:nvPicPr>
          <p:cNvPr id="12" name="Content Placeholder 11" descr="A person walking in a hallway&#10;&#10;Description automatically generated">
            <a:extLst>
              <a:ext uri="{FF2B5EF4-FFF2-40B4-BE49-F238E27FC236}">
                <a16:creationId xmlns:a16="http://schemas.microsoft.com/office/drawing/2014/main" id="{F6546F98-C737-606E-6016-2B3ADF5C71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112" y="960120"/>
            <a:ext cx="3782499" cy="4940852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8FDB0E-E165-4F74-4234-3F29985F1787}"/>
              </a:ext>
            </a:extLst>
          </p:cNvPr>
          <p:cNvSpPr>
            <a:spLocks/>
          </p:cNvSpPr>
          <p:nvPr/>
        </p:nvSpPr>
        <p:spPr>
          <a:xfrm>
            <a:off x="6006374" y="642938"/>
            <a:ext cx="3782498" cy="32005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80594" indent="-180594" defTabSz="361188">
              <a:spcAft>
                <a:spcPts val="600"/>
              </a:spcAft>
              <a:buFont typeface="+mj-lt"/>
              <a:buAutoNum type="arabicPeriod"/>
            </a:pPr>
            <a:endParaRPr lang="en-GB" sz="948" kern="1200" dirty="0">
              <a:solidFill>
                <a:srgbClr val="222222"/>
              </a:solidFill>
              <a:highlight>
                <a:srgbClr val="FFFFFF"/>
              </a:highlight>
              <a:latin typeface="Lato" panose="020F0502020204030204" pitchFamily="34" charset="0"/>
              <a:ea typeface="+mn-ea"/>
              <a:cs typeface="+mn-cs"/>
            </a:endParaRP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endParaRPr lang="en-ZA" sz="1200" dirty="0"/>
          </a:p>
        </p:txBody>
      </p:sp>
    </p:spTree>
    <p:extLst>
      <p:ext uri="{BB962C8B-B14F-4D97-AF65-F5344CB8AC3E}">
        <p14:creationId xmlns:p14="http://schemas.microsoft.com/office/powerpoint/2010/main" val="42597276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200C8B5-FB5A-4F8B-A9BD-693C05141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E5FCB0E-F154-9C3D-B62C-9AE6BE6D8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500" b="1" i="0" dirty="0">
                <a:effectLst/>
              </a:rPr>
              <a:t>Ability to survive </a:t>
            </a:r>
            <a:br>
              <a:rPr lang="en-US" sz="3500" b="1" i="0" dirty="0">
                <a:effectLst/>
              </a:rPr>
            </a:br>
            <a:r>
              <a:rPr lang="en-US" sz="3500" b="1" i="0" dirty="0">
                <a:effectLst/>
              </a:rPr>
              <a:t>shelf-life, temperature fluctuations, gastric acid and bile salt</a:t>
            </a:r>
            <a:endParaRPr lang="en-US" sz="3500" dirty="0"/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87240D6D-0651-3850-76E4-FDFF00BBFD9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389" y="2386051"/>
            <a:ext cx="2759080" cy="3448851"/>
          </a:xfrm>
          <a:prstGeom prst="rect">
            <a:avLst/>
          </a:prstGeom>
        </p:spPr>
      </p:pic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EC403E5F-CAC8-4CDB-49DA-12D6626109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63613" y="2286000"/>
            <a:ext cx="5680587" cy="4023360"/>
          </a:xfrm>
        </p:spPr>
        <p:txBody>
          <a:bodyPr vert="horz" lIns="45720" tIns="45720" rIns="45720" bIns="45720" rtlCol="0">
            <a:normAutofit/>
          </a:bodyPr>
          <a:lstStyle/>
          <a:p>
            <a:r>
              <a:rPr lang="en-US" sz="1900" b="0" i="0" dirty="0">
                <a:effectLst/>
              </a:rPr>
              <a:t>Nevertheless, several reports have indicated a relatively poor survival of probiotic strains during most of the technological processes used by the food industry [11, 24, 30]. </a:t>
            </a:r>
          </a:p>
          <a:p>
            <a:endParaRPr lang="en-US" sz="1900" b="0" i="0" dirty="0">
              <a:effectLst/>
            </a:endParaRPr>
          </a:p>
          <a:p>
            <a:r>
              <a:rPr lang="en-US" sz="1900" dirty="0"/>
              <a:t>S</a:t>
            </a:r>
            <a:r>
              <a:rPr lang="en-US" sz="1900" b="0" i="0" dirty="0">
                <a:effectLst/>
              </a:rPr>
              <a:t>trains with increased stress tolerance would open new opportunities for the development of novel products. </a:t>
            </a:r>
          </a:p>
          <a:p>
            <a:endParaRPr lang="en-US" sz="1900" b="0" i="0" dirty="0">
              <a:effectLst/>
            </a:endParaRPr>
          </a:p>
          <a:p>
            <a:r>
              <a:rPr lang="en-US" sz="1900" b="0" i="0" dirty="0">
                <a:effectLst/>
              </a:rPr>
              <a:t>Moreover, in addition to technological stress, once they are ingested, probiotics must overcome biological barriers present in the GIT to reach their place of action and exert their beneficial effects. </a:t>
            </a:r>
            <a:endParaRPr lang="en-US" sz="1900" dirty="0"/>
          </a:p>
        </p:txBody>
      </p:sp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6178F570-0E44-7579-4568-3059403690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460" y="6011503"/>
            <a:ext cx="1193540" cy="84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1240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24E78-8049-87EF-BADF-3B0284C92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en-ZA" sz="4300" dirty="0"/>
              <a:t>Safety of Probiotics for human consumption:  must survive  these conditions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5882ECD-59EF-6ACE-8556-0C4BA28FE3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0683150"/>
              </p:ext>
            </p:extLst>
          </p:nvPr>
        </p:nvGraphicFramePr>
        <p:xfrm>
          <a:off x="1023938" y="2463491"/>
          <a:ext cx="9720262" cy="3445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57F4A0AA-B84A-4B86-2A3E-0211171F5C9C}"/>
              </a:ext>
            </a:extLst>
          </p:cNvPr>
          <p:cNvSpPr/>
          <p:nvPr/>
        </p:nvSpPr>
        <p:spPr>
          <a:xfrm>
            <a:off x="752917" y="5567826"/>
            <a:ext cx="9720262" cy="5634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380661">
              <a:spcAft>
                <a:spcPts val="574"/>
              </a:spcAft>
            </a:pPr>
            <a:r>
              <a:rPr lang="en-US" sz="1980" kern="1200" dirty="0">
                <a:solidFill>
                  <a:srgbClr val="555555"/>
                </a:solidFill>
                <a:latin typeface="+mn-lt"/>
                <a:ea typeface="+mn-ea"/>
                <a:cs typeface="+mn-cs"/>
              </a:rPr>
              <a:t>Candidate Probiotics Strains should possess the ability to resist gastric acidity and bile toxicity</a:t>
            </a:r>
            <a:endParaRPr lang="en-ZA" dirty="0"/>
          </a:p>
        </p:txBody>
      </p:sp>
      <p:pic>
        <p:nvPicPr>
          <p:cNvPr id="12" name="Picture 11" descr="A black and white logo&#10;&#10;Description automatically generated">
            <a:extLst>
              <a:ext uri="{FF2B5EF4-FFF2-40B4-BE49-F238E27FC236}">
                <a16:creationId xmlns:a16="http://schemas.microsoft.com/office/drawing/2014/main" id="{9E048974-D3CB-AE73-BAD6-3F11562D28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460" y="6011503"/>
            <a:ext cx="1193540" cy="84649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F9619DB-5E10-81E6-A38F-0E34D650BFEC}"/>
              </a:ext>
            </a:extLst>
          </p:cNvPr>
          <p:cNvSpPr txBox="1"/>
          <p:nvPr/>
        </p:nvSpPr>
        <p:spPr>
          <a:xfrm>
            <a:off x="79022" y="64886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1800" dirty="0"/>
              <a:t>BMC Microbiology (2022) 22:217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408267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0A5E1-9636-7E2F-A190-B40245E32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867061" cy="1499616"/>
          </a:xfrm>
        </p:spPr>
        <p:txBody>
          <a:bodyPr>
            <a:normAutofit/>
          </a:bodyPr>
          <a:lstStyle/>
          <a:p>
            <a:r>
              <a:rPr lang="en-ZA" dirty="0"/>
              <a:t>Dosage of probiotics</a:t>
            </a:r>
          </a:p>
        </p:txBody>
      </p:sp>
      <p:pic>
        <p:nvPicPr>
          <p:cNvPr id="5" name="Picture 4" descr="A group of bacteria in circles&#10;&#10;Description automatically generated">
            <a:extLst>
              <a:ext uri="{FF2B5EF4-FFF2-40B4-BE49-F238E27FC236}">
                <a16:creationId xmlns:a16="http://schemas.microsoft.com/office/drawing/2014/main" id="{E157B08E-6363-9443-6E0D-525CABF32E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2621091"/>
            <a:ext cx="5867061" cy="32160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A4D39DB-AFA4-47BA-A7F2-13A71D210C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-2"/>
            <a:ext cx="4657344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77AC15-537A-78FB-4497-8DC2505FB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1490" y="585216"/>
            <a:ext cx="3527043" cy="5586984"/>
          </a:xfrm>
        </p:spPr>
        <p:txBody>
          <a:bodyPr anchor="ctr">
            <a:normAutofit/>
          </a:bodyPr>
          <a:lstStyle/>
          <a:p>
            <a:r>
              <a:rPr lang="en-GB" sz="2000" dirty="0">
                <a:solidFill>
                  <a:srgbClr val="FFFFFF"/>
                </a:solidFill>
              </a:rPr>
              <a:t>Although many over-the-counter products deliver in the range of 1–10 billion cfu/dose, some products have been shown to be efficacious at lower levels, while some require substantially more.</a:t>
            </a:r>
          </a:p>
          <a:p>
            <a:endParaRPr lang="en-GB" sz="2000" dirty="0">
              <a:solidFill>
                <a:srgbClr val="FFFFFF"/>
              </a:solidFill>
            </a:endParaRPr>
          </a:p>
          <a:p>
            <a:r>
              <a:rPr lang="en-GB" sz="2000" dirty="0">
                <a:solidFill>
                  <a:srgbClr val="FFFFFF"/>
                </a:solidFill>
              </a:rPr>
              <a:t>The dose needed for probiotics varies depending on the strain and product.</a:t>
            </a:r>
            <a:endParaRPr lang="en-ZA" sz="2000" dirty="0">
              <a:solidFill>
                <a:srgbClr val="FFFFFF"/>
              </a:solidFill>
            </a:endParaRPr>
          </a:p>
        </p:txBody>
      </p:sp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6E6D82DB-731E-EB4C-CF95-6F15626844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460" y="6011503"/>
            <a:ext cx="1193540" cy="8464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553ABA-7D0A-B02A-F9E0-8E1471A7C000}"/>
              </a:ext>
            </a:extLst>
          </p:cNvPr>
          <p:cNvSpPr txBox="1"/>
          <p:nvPr/>
        </p:nvSpPr>
        <p:spPr>
          <a:xfrm>
            <a:off x="248356" y="638677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1800" dirty="0"/>
              <a:t>BMC Microbiology (2022) 22:217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87450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ADEFA-19D6-BEBA-9CCD-7E44E8C3B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855482"/>
            <a:ext cx="8761413" cy="898674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IN" altLang="en-US" sz="1700" b="1" dirty="0">
                <a:solidFill>
                  <a:schemeClr val="tx2"/>
                </a:solidFill>
              </a:rPr>
              <a:t>Diarrhoea Epidemiology: Distribution of causes of death among children aged below </a:t>
            </a:r>
            <a:br>
              <a:rPr lang="en-IN" altLang="en-US" sz="1700" b="1" dirty="0">
                <a:solidFill>
                  <a:schemeClr val="tx2"/>
                </a:solidFill>
              </a:rPr>
            </a:br>
            <a:r>
              <a:rPr lang="en-IN" altLang="en-US" sz="1700" b="1" dirty="0">
                <a:solidFill>
                  <a:schemeClr val="tx2"/>
                </a:solidFill>
              </a:rPr>
              <a:t>5 years and within the neonatal period, 2004</a:t>
            </a:r>
            <a:br>
              <a:rPr lang="en-IN" altLang="en-US" sz="1700" b="1" dirty="0">
                <a:solidFill>
                  <a:schemeClr val="tx2"/>
                </a:solidFill>
              </a:rPr>
            </a:br>
            <a:endParaRPr lang="en-ZA" sz="1700" dirty="0">
              <a:solidFill>
                <a:schemeClr val="tx2"/>
              </a:solidFill>
            </a:endParaRPr>
          </a:p>
        </p:txBody>
      </p:sp>
      <p:graphicFrame>
        <p:nvGraphicFramePr>
          <p:cNvPr id="6" name="Chart 6">
            <a:extLst>
              <a:ext uri="{FF2B5EF4-FFF2-40B4-BE49-F238E27FC236}">
                <a16:creationId xmlns:a16="http://schemas.microsoft.com/office/drawing/2014/main" id="{7926B213-4C55-6C31-3473-495DC50C32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614960"/>
              </p:ext>
            </p:extLst>
          </p:nvPr>
        </p:nvGraphicFramePr>
        <p:xfrm>
          <a:off x="4381679" y="1754156"/>
          <a:ext cx="5352250" cy="373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753160" imgH="4009935" progId="Excel.Sheet.8">
                  <p:embed/>
                </p:oleObj>
              </mc:Choice>
              <mc:Fallback>
                <p:oleObj name="Worksheet" r:id="rId2" imgW="5753160" imgH="4009935" progId="Excel.Sheet.8">
                  <p:embed/>
                  <p:pic>
                    <p:nvPicPr>
                      <p:cNvPr id="6" name="Chart 6">
                        <a:extLst>
                          <a:ext uri="{FF2B5EF4-FFF2-40B4-BE49-F238E27FC236}">
                            <a16:creationId xmlns:a16="http://schemas.microsoft.com/office/drawing/2014/main" id="{7926B213-4C55-6C31-3473-495DC50C32D5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679" y="1754156"/>
                        <a:ext cx="5352250" cy="373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3624F0D-CE52-F96B-9780-3D3EEEA10104}"/>
              </a:ext>
            </a:extLst>
          </p:cNvPr>
          <p:cNvSpPr txBox="1"/>
          <p:nvPr/>
        </p:nvSpPr>
        <p:spPr>
          <a:xfrm>
            <a:off x="3749509" y="6383455"/>
            <a:ext cx="609460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1000" dirty="0"/>
              <a:t>4.  </a:t>
            </a:r>
            <a:r>
              <a:rPr lang="en-US" altLang="en-US" sz="1000" dirty="0"/>
              <a:t> WHO Web site. </a:t>
            </a:r>
            <a:r>
              <a:rPr lang="en-US" altLang="en-US" sz="1000" u="sng" dirty="0"/>
              <a:t>http://www.who.int/mediacentre/factsheets/fs330/en/index.htm</a:t>
            </a:r>
            <a:r>
              <a:rPr lang="en-US" altLang="en-US" sz="1000" dirty="0"/>
              <a:t>l. Accessed 3 March 2012.</a:t>
            </a:r>
            <a:endParaRPr lang="en-GB" altLang="en-US" sz="1000" dirty="0"/>
          </a:p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1000" dirty="0"/>
              <a:t>5.	The World Health Organization. </a:t>
            </a:r>
            <a:r>
              <a:rPr lang="en-GB" altLang="en-US" sz="1000" i="1" dirty="0"/>
              <a:t>The Global Burden of Disease: 2004 update</a:t>
            </a:r>
            <a:r>
              <a:rPr lang="en-US" altLang="en-US" sz="1000" dirty="0"/>
              <a:t>. 2008.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431573F-AE84-4D0C-2FAC-724559AD0E37}"/>
              </a:ext>
            </a:extLst>
          </p:cNvPr>
          <p:cNvSpPr/>
          <p:nvPr/>
        </p:nvSpPr>
        <p:spPr>
          <a:xfrm>
            <a:off x="491302" y="3619468"/>
            <a:ext cx="3258207" cy="266875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/>
              <a:t> In 1960:  Bacillus Clausii  showed benefit in treatment of viral induced diarrhoea in children and antibiotic induced gut disturbance</a:t>
            </a:r>
          </a:p>
        </p:txBody>
      </p: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AF9A3DD6-2B04-1418-AF88-8266A1D62F4A}"/>
              </a:ext>
            </a:extLst>
          </p:cNvPr>
          <p:cNvCxnSpPr/>
          <p:nvPr/>
        </p:nvCxnSpPr>
        <p:spPr>
          <a:xfrm>
            <a:off x="3742041" y="4313582"/>
            <a:ext cx="914400" cy="914400"/>
          </a:xfrm>
          <a:prstGeom prst="bentConnector3">
            <a:avLst>
              <a:gd name="adj1" fmla="val 5543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C5D7039E-A519-B2EA-4406-C25AD42BA4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460" y="6011503"/>
            <a:ext cx="1193540" cy="84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3634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7EB1B-1B51-04DB-710D-46FEE8015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5400" b="1" i="0" dirty="0">
                <a:solidFill>
                  <a:srgbClr val="333333"/>
                </a:solidFill>
                <a:effectLst/>
                <a:latin typeface="+mj-lt"/>
              </a:rPr>
              <a:t>Accurate description of the physiological effect</a:t>
            </a:r>
            <a:endParaRPr lang="en-ZA" dirty="0"/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F2C8708B-1EC7-84BA-4F95-BABAA525F71D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024127" y="2286000"/>
          <a:ext cx="475488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Content Placeholder 7" descr="A close-up of a red bacteria&#10;&#10;Description automatically generated">
            <a:extLst>
              <a:ext uri="{FF2B5EF4-FFF2-40B4-BE49-F238E27FC236}">
                <a16:creationId xmlns:a16="http://schemas.microsoft.com/office/drawing/2014/main" id="{674BBCA7-B2CC-A3D9-45AD-255ADA5331C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701" y="2196549"/>
            <a:ext cx="3816178" cy="379858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5A5C95-C679-E053-F367-07B529A304BD}"/>
              </a:ext>
            </a:extLst>
          </p:cNvPr>
          <p:cNvSpPr txBox="1"/>
          <p:nvPr/>
        </p:nvSpPr>
        <p:spPr>
          <a:xfrm>
            <a:off x="96907" y="6341251"/>
            <a:ext cx="60976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800" dirty="0"/>
              <a:t>6. Akash Kharwar et al. Quantities and qualitative characterization of  commercially available oral suspension of probiotics containing Bacillus Clausii spores.</a:t>
            </a:r>
            <a:r>
              <a:rPr lang="en-ZA" sz="800" dirty="0"/>
              <a:t> BMC Microbiology (2022) 22:217 https://doi.org/10.1186/s12866-022-02631-w </a:t>
            </a:r>
            <a:endParaRPr lang="en-GB" altLang="en-US" sz="800" dirty="0"/>
          </a:p>
        </p:txBody>
      </p:sp>
      <p:pic>
        <p:nvPicPr>
          <p:cNvPr id="9" name="Picture 8" descr="A black and white logo&#10;&#10;Description automatically generated">
            <a:extLst>
              <a:ext uri="{FF2B5EF4-FFF2-40B4-BE49-F238E27FC236}">
                <a16:creationId xmlns:a16="http://schemas.microsoft.com/office/drawing/2014/main" id="{E9BA89FE-49F7-0FC8-D6C0-1E10F0DB4C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460" y="6011503"/>
            <a:ext cx="1193540" cy="84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1984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7422F06-6017-4361-8872-E0E2CEB20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81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4141C4-00B9-AF5F-3083-E2CC06511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3415612" cy="5571066"/>
          </a:xfrm>
        </p:spPr>
        <p:txBody>
          <a:bodyPr>
            <a:normAutofit/>
          </a:bodyPr>
          <a:lstStyle/>
          <a:p>
            <a:r>
              <a:rPr lang="en-ZA" sz="4300" b="1" i="0" dirty="0">
                <a:solidFill>
                  <a:srgbClr val="FFFFFF"/>
                </a:solidFill>
                <a:effectLst/>
                <a:latin typeface="+mj-lt"/>
              </a:rPr>
              <a:t>Accurate description of the physiological effect :  Bacillus Clausii</a:t>
            </a:r>
            <a:endParaRPr lang="en-ZA" sz="4300" dirty="0">
              <a:solidFill>
                <a:srgbClr val="FFFFFF"/>
              </a:solidFill>
            </a:endParaRPr>
          </a:p>
        </p:txBody>
      </p:sp>
      <p:graphicFrame>
        <p:nvGraphicFramePr>
          <p:cNvPr id="14" name="Content Placeholder 4">
            <a:extLst>
              <a:ext uri="{FF2B5EF4-FFF2-40B4-BE49-F238E27FC236}">
                <a16:creationId xmlns:a16="http://schemas.microsoft.com/office/drawing/2014/main" id="{58A6EED0-FDD0-B1A7-2F98-17DAAB9F91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2039864"/>
              </p:ext>
            </p:extLst>
          </p:nvPr>
        </p:nvGraphicFramePr>
        <p:xfrm>
          <a:off x="5603875" y="954088"/>
          <a:ext cx="5641975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B3655B84-CF86-2369-B12F-67D777B5E0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460" y="6011503"/>
            <a:ext cx="1193540" cy="8464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84FF79-DF80-9238-BD87-151606B8DA79}"/>
              </a:ext>
            </a:extLst>
          </p:cNvPr>
          <p:cNvSpPr txBox="1"/>
          <p:nvPr/>
        </p:nvSpPr>
        <p:spPr>
          <a:xfrm>
            <a:off x="4648199" y="6434751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1000" dirty="0"/>
              <a:t>Frontiers in Medicine: March 2018, volume 5, article 59</a:t>
            </a:r>
          </a:p>
        </p:txBody>
      </p:sp>
    </p:spTree>
    <p:extLst>
      <p:ext uri="{BB962C8B-B14F-4D97-AF65-F5344CB8AC3E}">
        <p14:creationId xmlns:p14="http://schemas.microsoft.com/office/powerpoint/2010/main" val="8855311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0AAC386-A18D-4525-AD1B-4D227ED34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643766-1A96-A587-1DFF-EC77BCD00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9872" y="643467"/>
            <a:ext cx="3473009" cy="5571066"/>
          </a:xfrm>
        </p:spPr>
        <p:txBody>
          <a:bodyPr>
            <a:normAutofit/>
          </a:bodyPr>
          <a:lstStyle/>
          <a:p>
            <a:r>
              <a:rPr lang="en-ZA" sz="2800" b="1" i="0" dirty="0">
                <a:effectLst/>
                <a:latin typeface="+mj-lt"/>
              </a:rPr>
              <a:t>Contact information for post-market surveillance and safety information</a:t>
            </a:r>
            <a:endParaRPr lang="en-ZA" sz="28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34C4AD0-FE94-4E84-ACA6-CC5BF1A11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853463" y="2514600"/>
            <a:ext cx="0" cy="1828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73942CB-1C06-9DE2-2AD3-003813FA4D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8779903"/>
              </p:ext>
            </p:extLst>
          </p:nvPr>
        </p:nvGraphicFramePr>
        <p:xfrm>
          <a:off x="942975" y="933450"/>
          <a:ext cx="6596063" cy="4941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081267B5-E8F7-F6D6-2B04-04F7BB8DD4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460" y="6011503"/>
            <a:ext cx="1193540" cy="846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1ADD65E-08DA-059A-CE62-4D1CED315501}"/>
              </a:ext>
            </a:extLst>
          </p:cNvPr>
          <p:cNvSpPr txBox="1"/>
          <p:nvPr/>
        </p:nvSpPr>
        <p:spPr>
          <a:xfrm>
            <a:off x="420166" y="645076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1800" dirty="0"/>
              <a:t>BMC Microbiology (2022) 22:217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979831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AAC386-A18D-4525-AD1B-4D227ED34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8A3E6F-0968-AF29-A113-31F13F088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9872" y="643467"/>
            <a:ext cx="3473009" cy="5571066"/>
          </a:xfrm>
        </p:spPr>
        <p:txBody>
          <a:bodyPr>
            <a:normAutofit/>
          </a:bodyPr>
          <a:lstStyle/>
          <a:p>
            <a:r>
              <a:rPr lang="en-ZA" sz="4600" dirty="0"/>
              <a:t>Probiotic Considerations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34C4AD0-FE94-4E84-ACA6-CC5BF1A11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853463" y="2514600"/>
            <a:ext cx="0" cy="1828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B0FF65F8-8DEB-BBB7-64FB-D12A50E698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1290576"/>
              </p:ext>
            </p:extLst>
          </p:nvPr>
        </p:nvGraphicFramePr>
        <p:xfrm>
          <a:off x="942975" y="933450"/>
          <a:ext cx="6596063" cy="4941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0DC3E13A-632C-81E2-498D-A59F22A51D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460" y="6011503"/>
            <a:ext cx="1193540" cy="8464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987C010-CA86-95DA-FBD2-06F339693607}"/>
              </a:ext>
            </a:extLst>
          </p:cNvPr>
          <p:cNvSpPr txBox="1"/>
          <p:nvPr/>
        </p:nvSpPr>
        <p:spPr>
          <a:xfrm>
            <a:off x="420166" y="643475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1800" dirty="0"/>
              <a:t>BMC Microbiology (2022) 22:217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64384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846B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68959F-B738-3563-088E-152757431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ZA" dirty="0">
                <a:solidFill>
                  <a:srgbClr val="FFFFFF"/>
                </a:solidFill>
              </a:rPr>
              <a:t>Summary Of Characteristic of A probiotic </a:t>
            </a:r>
          </a:p>
        </p:txBody>
      </p:sp>
      <p:pic>
        <p:nvPicPr>
          <p:cNvPr id="5" name="Picture 4" descr="A group of babies sitting on the floor&#10;&#10;Description automatically generated">
            <a:extLst>
              <a:ext uri="{FF2B5EF4-FFF2-40B4-BE49-F238E27FC236}">
                <a16:creationId xmlns:a16="http://schemas.microsoft.com/office/drawing/2014/main" id="{9B1F76EE-A901-D531-F3EB-589F560CBB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00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83894-B960-3F3F-F53D-7BD7DDFFB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4"/>
            <a:ext cx="3424739" cy="5245683"/>
          </a:xfrm>
        </p:spPr>
        <p:txBody>
          <a:bodyPr anchor="ctr">
            <a:normAutofit fontScale="55000" lnSpcReduction="2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ZA" sz="4000" dirty="0">
                <a:solidFill>
                  <a:srgbClr val="FFFFFF"/>
                </a:solidFill>
              </a:rPr>
              <a:t>Able to survive the passage through the digestive system.</a:t>
            </a:r>
          </a:p>
          <a:p>
            <a:pPr marL="742950" indent="-742950">
              <a:buFont typeface="+mj-lt"/>
              <a:buAutoNum type="arabicPeriod"/>
            </a:pPr>
            <a:r>
              <a:rPr lang="en-ZA" sz="4000" dirty="0">
                <a:solidFill>
                  <a:srgbClr val="FFFFFF"/>
                </a:solidFill>
              </a:rPr>
              <a:t>Able to attach to the intestinal epithelia and colonize</a:t>
            </a:r>
          </a:p>
          <a:p>
            <a:pPr marL="742950" indent="-742950">
              <a:buFont typeface="+mj-lt"/>
              <a:buAutoNum type="arabicPeriod"/>
            </a:pPr>
            <a:r>
              <a:rPr lang="en-ZA" sz="4000" dirty="0">
                <a:solidFill>
                  <a:srgbClr val="FFFFFF"/>
                </a:solidFill>
              </a:rPr>
              <a:t>Able to maintain good viability</a:t>
            </a:r>
          </a:p>
          <a:p>
            <a:pPr marL="742950" indent="-742950">
              <a:buFont typeface="+mj-lt"/>
              <a:buAutoNum type="arabicPeriod"/>
            </a:pPr>
            <a:r>
              <a:rPr lang="en-ZA" sz="4000" dirty="0">
                <a:solidFill>
                  <a:srgbClr val="FFFFFF"/>
                </a:solidFill>
              </a:rPr>
              <a:t>Able to utilize substrates in a normal diet</a:t>
            </a:r>
          </a:p>
          <a:p>
            <a:pPr marL="742950" indent="-742950">
              <a:buFont typeface="+mj-lt"/>
              <a:buAutoNum type="arabicPeriod"/>
            </a:pPr>
            <a:r>
              <a:rPr lang="en-ZA" sz="4000" dirty="0">
                <a:solidFill>
                  <a:srgbClr val="FFFFFF"/>
                </a:solidFill>
              </a:rPr>
              <a:t>Must be none pathogenic and none toxic</a:t>
            </a:r>
          </a:p>
          <a:p>
            <a:pPr marL="742950" indent="-742950">
              <a:buFont typeface="+mj-lt"/>
              <a:buAutoNum type="arabicPeriod"/>
            </a:pPr>
            <a:r>
              <a:rPr lang="en-ZA" sz="4000" dirty="0">
                <a:solidFill>
                  <a:srgbClr val="FFFFFF"/>
                </a:solidFill>
              </a:rPr>
              <a:t>Able of exerting a beneficial effect on the host</a:t>
            </a:r>
          </a:p>
        </p:txBody>
      </p:sp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B46FE032-A702-4640-AF09-911CA4269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460" y="5958501"/>
            <a:ext cx="1193540" cy="84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079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ncient egyptian hieroglyphics on a stone surface&#10;&#10;Description automatically generated">
            <a:extLst>
              <a:ext uri="{FF2B5EF4-FFF2-40B4-BE49-F238E27FC236}">
                <a16:creationId xmlns:a16="http://schemas.microsoft.com/office/drawing/2014/main" id="{5E62DF0D-072F-11E2-7256-1B9DA47C341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5" r="9091" b="1663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0176B1-B319-7496-7662-1123DE6ED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6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Discovery of Probiotics: pre 1900</a:t>
            </a:r>
          </a:p>
        </p:txBody>
      </p:sp>
      <p:graphicFrame>
        <p:nvGraphicFramePr>
          <p:cNvPr id="28" name="Content Placeholder 2">
            <a:extLst>
              <a:ext uri="{FF2B5EF4-FFF2-40B4-BE49-F238E27FC236}">
                <a16:creationId xmlns:a16="http://schemas.microsoft.com/office/drawing/2014/main" id="{42BB7304-4D08-012A-E7E6-0745B2923A54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024128" y="2286000"/>
          <a:ext cx="6066816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780095B5-42CF-063D-BCF4-87476B1E27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460" y="6011503"/>
            <a:ext cx="1193540" cy="84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2182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DBCEA-268B-638E-1D26-B69E0322C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3CBFB-54A4-4E19-F84F-69E5D73A1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5999"/>
            <a:ext cx="9720073" cy="430671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ZA" sz="2400" dirty="0">
              <a:hlinkClick r:id="rId2"/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 Round et al. Nature reviews immunology 9.5 (2009): 313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FFFFFF">
                    <a:lumMod val="50000"/>
                  </a:srgbClr>
                </a:solidFill>
                <a:latin typeface="Danone One Light"/>
              </a:rPr>
              <a:t>2. Guidelines for maternity care in South Africa, </a:t>
            </a:r>
            <a:r>
              <a:rPr lang="fr-FR" sz="2400" dirty="0">
                <a:solidFill>
                  <a:srgbClr val="FFFFFF">
                    <a:lumMod val="50000"/>
                  </a:srgbClr>
                </a:solidFill>
                <a:latin typeface="Danone One Light"/>
              </a:rPr>
              <a:t>manual for clinics, community </a:t>
            </a:r>
            <a:r>
              <a:rPr lang="en-US" sz="2400" dirty="0">
                <a:solidFill>
                  <a:srgbClr val="FFFFFF">
                    <a:lumMod val="50000"/>
                  </a:srgbClr>
                </a:solidFill>
                <a:latin typeface="Danone One Light"/>
              </a:rPr>
              <a:t>health centres and district hospitals, Fourth Edition 2016, Departement of Health</a:t>
            </a:r>
            <a:endParaRPr lang="en-ZA" sz="2400" dirty="0"/>
          </a:p>
          <a:p>
            <a:pPr marL="457200" indent="-457200">
              <a:buFont typeface="+mj-lt"/>
              <a:buAutoNum type="arabicPeriod"/>
            </a:pPr>
            <a:r>
              <a:rPr lang="en-ZA" sz="2400" dirty="0">
                <a:hlinkClick r:id="rId2"/>
              </a:rPr>
              <a:t>English | World Gastroenterology Organisation</a:t>
            </a:r>
            <a:r>
              <a:rPr lang="en-ZA" sz="2400" dirty="0"/>
              <a:t> accessed on April 2014 at: https://www.gastroenterology.org/guidelines/probiotics-and-prebiotics/probiotics-and-prebiotics-englis#Ref001</a:t>
            </a:r>
            <a:endParaRPr lang="en-ZA" dirty="0"/>
          </a:p>
          <a:p>
            <a:pPr marL="457200" indent="-457200">
              <a:buFont typeface="+mj-lt"/>
              <a:buAutoNum type="arabicPeriod"/>
            </a:pPr>
            <a:r>
              <a:rPr lang="en-ZA" sz="2400" dirty="0"/>
              <a:t>Alessandra Vecchione et al. Compostional Quality and Potential Gastrointestinal Behaviour of Probiotic Products Commercialized in Italy. Frontiers in Medicine. March 2018, vol 5, article 59 accessed at www.frontiersin.org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Mary Ellen Sanders et al. Shared mechanisms among probiotic taxa: Implications of probiotics claims.  Current Opinion in biotechnology vol 49, feb 2018. P207 – 226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WHO website: </a:t>
            </a:r>
            <a:r>
              <a:rPr lang="en-US" altLang="en-US" sz="2400" u="sng" dirty="0"/>
              <a:t>http://www.who.int/mediacentre/factsheets/fs330/en/index.htm</a:t>
            </a:r>
            <a:r>
              <a:rPr lang="en-US" altLang="en-US" sz="2400" dirty="0"/>
              <a:t>l.  Accessed 3</a:t>
            </a:r>
            <a:r>
              <a:rPr lang="en-US" altLang="en-US" sz="2400" baseline="30000" dirty="0"/>
              <a:t>rd</a:t>
            </a:r>
            <a:r>
              <a:rPr lang="en-US" altLang="en-US" sz="2400" dirty="0"/>
              <a:t> March 2023</a:t>
            </a:r>
          </a:p>
          <a:p>
            <a:pPr marL="457200" indent="-457200">
              <a:buFont typeface="+mj-lt"/>
              <a:buAutoNum type="arabicPeriod"/>
            </a:pPr>
            <a:r>
              <a:rPr lang="en-GB" altLang="en-US" sz="2400" dirty="0"/>
              <a:t>The World health Organization. The Global Burden of Disease: 2004 update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/>
              <a:t>6. Akash Kharwar et al. Quantities and qualitative characterization of  commercially available oral suspension of probiotics containing Bacillus Clausii spores.</a:t>
            </a:r>
            <a:r>
              <a:rPr lang="en-ZA" sz="2400" dirty="0"/>
              <a:t> BMC Microbiology (2022) 22:217 https://doi.org/10.1186/s12866-022-02631-w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Lynne V. McFarland. From Yaks to Yogurt: The History, Development, and Current Use of Probiotics. S90 • CID 2015:60 (Suppl 2) • McFarland</a:t>
            </a:r>
          </a:p>
          <a:p>
            <a:pPr marL="457200" indent="-457200">
              <a:buFont typeface="+mj-lt"/>
              <a:buAutoNum type="arabicPeriod"/>
            </a:pPr>
            <a:r>
              <a:rPr lang="en-ZA" sz="2400" dirty="0"/>
              <a:t>8. International Scientific Association pf pre-biotics and probiotics ( SAPP), “ The big breakup pf Lactobacillus:, available at : https:// www.nestlenutrition-institute.org/infographics/big-breakup-lactobacillus.</a:t>
            </a:r>
          </a:p>
          <a:p>
            <a:pPr marL="0" indent="0">
              <a:buNone/>
            </a:pPr>
            <a:endParaRPr lang="en-GB" altLang="en-US" sz="2400" dirty="0"/>
          </a:p>
          <a:p>
            <a:pPr marL="457200" indent="-457200">
              <a:buFont typeface="+mj-lt"/>
              <a:buAutoNum type="arabicPeriod"/>
            </a:pPr>
            <a:endParaRPr lang="en-GB" altLang="en-US" sz="2400" dirty="0"/>
          </a:p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endParaRPr lang="en-US" altLang="en-US" sz="2400" dirty="0"/>
          </a:p>
          <a:p>
            <a:pPr marL="0" indent="0">
              <a:buNone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endParaRPr lang="en-ZA" sz="2400" dirty="0"/>
          </a:p>
          <a:p>
            <a:pPr marL="457200" indent="-457200">
              <a:buFont typeface="+mj-lt"/>
              <a:buAutoNum type="arabicPeriod"/>
            </a:pPr>
            <a:endParaRPr lang="en-ZA" sz="2400" dirty="0"/>
          </a:p>
          <a:p>
            <a:pPr marL="457200" indent="-457200">
              <a:buFont typeface="+mj-lt"/>
              <a:buAutoNum type="arabicPeriod"/>
            </a:pPr>
            <a:endParaRPr lang="en-ZA" dirty="0"/>
          </a:p>
          <a:p>
            <a:endParaRPr lang="en-ZA" dirty="0"/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BC50B9D5-C017-52E2-D681-96D475510A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460" y="5958501"/>
            <a:ext cx="1193540" cy="84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548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200C8B5-FB5A-4F8B-A9BD-693C05141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E302C3-106D-B232-15ED-10BDF466F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History Of Probiotics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F3748B6-FE4B-BDAB-18D1-E3E4B870FA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4129" y="2286000"/>
            <a:ext cx="3791711" cy="3931920"/>
          </a:xfrm>
        </p:spPr>
        <p:txBody>
          <a:bodyPr vert="horz" lIns="45720" tIns="45720" rIns="45720" bIns="45720" rtlCol="0"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1900s- Louis Pasteur</a:t>
            </a:r>
          </a:p>
          <a:p>
            <a:r>
              <a:rPr lang="en-US" dirty="0">
                <a:solidFill>
                  <a:srgbClr val="FFFFFF"/>
                </a:solidFill>
              </a:rPr>
              <a:t>Identified the organism that is responsible for the process of fermentation.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Content Placeholder 6" descr="A person holding a glass&#10;&#10;Description automatically generated">
            <a:extLst>
              <a:ext uri="{FF2B5EF4-FFF2-40B4-BE49-F238E27FC236}">
                <a16:creationId xmlns:a16="http://schemas.microsoft.com/office/drawing/2014/main" id="{8C76B3EF-A4AD-EDCF-1330-093B635370F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39"/>
          <a:stretch/>
        </p:blipFill>
        <p:spPr>
          <a:xfrm>
            <a:off x="6096000" y="1558698"/>
            <a:ext cx="5455921" cy="37406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690026-CB32-CC07-FF61-1EEDF18E1DBA}"/>
              </a:ext>
            </a:extLst>
          </p:cNvPr>
          <p:cNvSpPr txBox="1"/>
          <p:nvPr/>
        </p:nvSpPr>
        <p:spPr>
          <a:xfrm>
            <a:off x="427838" y="6280630"/>
            <a:ext cx="745873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ZA" sz="1100" dirty="0">
                <a:hlinkClick r:id="rId3"/>
              </a:rPr>
              <a:t>English | World Gastroenterology Organisation</a:t>
            </a:r>
            <a:endParaRPr lang="en-ZA" sz="1100" dirty="0"/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261B85F9-17D9-D3C9-F63B-E8F835199C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460" y="6038447"/>
            <a:ext cx="1193540" cy="84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801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5F1CC53-719A-4763-BF30-5E25A63CE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27B7C6F6-4579-4D42-9857-ED1B2EE07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7" y="4382347"/>
            <a:ext cx="5688020" cy="2153919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107ECE-DC4F-C0C4-41B5-B6B7C4ADF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024" y="4608575"/>
            <a:ext cx="5242560" cy="176571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400" dirty="0">
                <a:solidFill>
                  <a:srgbClr val="FFFFFF"/>
                </a:solidFill>
              </a:rPr>
              <a:t>History of probiotics- 1900</a:t>
            </a:r>
          </a:p>
        </p:txBody>
      </p:sp>
      <p:pic>
        <p:nvPicPr>
          <p:cNvPr id="6" name="Content Placeholder 5" descr="A person with a beard and mustache&#10;&#10;Description automatically generated">
            <a:extLst>
              <a:ext uri="{FF2B5EF4-FFF2-40B4-BE49-F238E27FC236}">
                <a16:creationId xmlns:a16="http://schemas.microsoft.com/office/drawing/2014/main" id="{B7F3616B-A3AE-A3D3-DC51-845005A98B8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61" r="-1" b="32520"/>
          <a:stretch/>
        </p:blipFill>
        <p:spPr>
          <a:xfrm>
            <a:off x="327547" y="321733"/>
            <a:ext cx="5688020" cy="3899748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7E6D8249-E901-4E71-B15A-A7F5D7F7B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6434" y="321732"/>
            <a:ext cx="5693835" cy="62145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7636C5-406C-A9DA-F4EE-46CE3F60DF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61065" y="974875"/>
            <a:ext cx="4724573" cy="4852362"/>
          </a:xfrm>
        </p:spPr>
        <p:txBody>
          <a:bodyPr vert="horz" lIns="45720" tIns="45720" rIns="45720" bIns="45720" rtlCol="0" anchor="ctr">
            <a:normAutofit/>
          </a:bodyPr>
          <a:lstStyle/>
          <a:p>
            <a:endParaRPr lang="en-US" sz="17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</a:rPr>
              <a:t>“Father of Probiotics”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</a:rPr>
              <a:t>Nobel Prize in 1908 for work on phagocytosis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</a:rPr>
              <a:t>E. Metchnikoff attributed Bulgarian rural people’s increased longevity to their regular consumption of fermented dairy, products such as yoghurt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</a:rPr>
              <a:t>He proposed that lactobacilli may operate as a putrefactive agent in GIT metabolic abnormalities that related to disease and aging</a:t>
            </a:r>
          </a:p>
          <a:p>
            <a:pPr marL="0" indent="0">
              <a:buNone/>
            </a:pPr>
            <a:endParaRPr lang="en-US" sz="1700" dirty="0">
              <a:solidFill>
                <a:srgbClr val="FFFFFF"/>
              </a:solidFill>
            </a:endParaRPr>
          </a:p>
        </p:txBody>
      </p:sp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89E43548-25D8-CE86-4354-23BC7768DC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596" y="6011503"/>
            <a:ext cx="1193540" cy="8464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4E41ACC-FA9C-0825-205D-209BEF4AB7BC}"/>
              </a:ext>
            </a:extLst>
          </p:cNvPr>
          <p:cNvSpPr txBox="1"/>
          <p:nvPr/>
        </p:nvSpPr>
        <p:spPr>
          <a:xfrm>
            <a:off x="6176434" y="6173141"/>
            <a:ext cx="745873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1100" dirty="0">
                <a:hlinkClick r:id="rId4"/>
              </a:rPr>
              <a:t>English | World Gastroenterology Organisation</a:t>
            </a:r>
            <a:endParaRPr lang="en-ZA" sz="1100" dirty="0"/>
          </a:p>
        </p:txBody>
      </p:sp>
    </p:spTree>
    <p:extLst>
      <p:ext uri="{BB962C8B-B14F-4D97-AF65-F5344CB8AC3E}">
        <p14:creationId xmlns:p14="http://schemas.microsoft.com/office/powerpoint/2010/main" val="267593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200C8B5-FB5A-4F8B-A9BD-693C05141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BDDD243-ED5F-4896-B18B-ABCF4B7E1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9E6BB3-DF2B-4751-97C5-B3DB949AE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1998"/>
            <a:ext cx="12188952" cy="22855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5EC004-301C-0D89-0A26-F8D0D0CE0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4911819"/>
            <a:ext cx="9720072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History of Probiotics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D6592-F2A7-6EA5-5882-F40622966D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4129" y="446565"/>
            <a:ext cx="4750138" cy="3803700"/>
          </a:xfrm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sz="1900" b="0" i="0" dirty="0">
                <a:effectLst/>
              </a:rPr>
              <a:t>Disorders of the intestinal tract were frequently treated with viable non-pathogenic bacteria to change or replace the intestinal microbiota. </a:t>
            </a:r>
          </a:p>
          <a:p>
            <a:r>
              <a:rPr lang="en-US" sz="1900" b="0" i="0" dirty="0">
                <a:effectLst/>
              </a:rPr>
              <a:t>In </a:t>
            </a:r>
            <a:r>
              <a:rPr lang="en-US" sz="1800" b="1" i="0" dirty="0">
                <a:effectLst/>
              </a:rPr>
              <a:t>1917,</a:t>
            </a:r>
            <a:r>
              <a:rPr lang="en-US" sz="1900" b="0" i="0" dirty="0">
                <a:effectLst/>
              </a:rPr>
              <a:t> before Sir Alexander Fleming’s discovery of penicillin, the German professor </a:t>
            </a:r>
            <a:r>
              <a:rPr lang="en-US" sz="1900" b="1" i="0" dirty="0">
                <a:effectLst/>
              </a:rPr>
              <a:t>Alfred Nissle </a:t>
            </a:r>
            <a:r>
              <a:rPr lang="en-US" sz="1900" b="0" i="0" dirty="0">
                <a:effectLst/>
              </a:rPr>
              <a:t>isolated a non-pathogenic strain of Escherichia coli from the faeces of a First World War soldier who did not develop enterocolitis during a severe outbreak of shigellosis.</a:t>
            </a:r>
          </a:p>
          <a:p>
            <a:r>
              <a:rPr lang="en-US" sz="1900" b="0" i="0" dirty="0">
                <a:effectLst/>
              </a:rPr>
              <a:t>The resulting Escherichia coli strain Nissle 1917 is an example of a non-LAB probiotic.</a:t>
            </a:r>
            <a:endParaRPr lang="en-US" sz="1900" dirty="0"/>
          </a:p>
          <a:p>
            <a:endParaRPr lang="en-US" sz="1900" dirty="0"/>
          </a:p>
        </p:txBody>
      </p:sp>
      <p:pic>
        <p:nvPicPr>
          <p:cNvPr id="6" name="Content Placeholder 5" descr="A person with a mustache&#10;&#10;Description automatically generated">
            <a:extLst>
              <a:ext uri="{FF2B5EF4-FFF2-40B4-BE49-F238E27FC236}">
                <a16:creationId xmlns:a16="http://schemas.microsoft.com/office/drawing/2014/main" id="{A9194C43-9C2E-32C3-C12F-64F338625FE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200" y="643467"/>
            <a:ext cx="4328157" cy="3606798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61721DD-D110-44EE-82A7-D56AB687E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5204427"/>
            <a:ext cx="0" cy="9144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725131C2-7252-0F32-E7B0-75D97CB14F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327" y="6011044"/>
            <a:ext cx="1193540" cy="8464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514722-CAE3-334E-A4EB-DFFDD41C1007}"/>
              </a:ext>
            </a:extLst>
          </p:cNvPr>
          <p:cNvSpPr txBox="1"/>
          <p:nvPr/>
        </p:nvSpPr>
        <p:spPr>
          <a:xfrm>
            <a:off x="0" y="4280326"/>
            <a:ext cx="745873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1100" dirty="0">
                <a:hlinkClick r:id="rId4"/>
              </a:rPr>
              <a:t>English | World Gastroenterology Organisation</a:t>
            </a:r>
            <a:endParaRPr lang="en-ZA" sz="1100" dirty="0"/>
          </a:p>
        </p:txBody>
      </p:sp>
    </p:spTree>
    <p:extLst>
      <p:ext uri="{BB962C8B-B14F-4D97-AF65-F5344CB8AC3E}">
        <p14:creationId xmlns:p14="http://schemas.microsoft.com/office/powerpoint/2010/main" val="3535266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200C8B5-FB5A-4F8B-A9BD-693C05141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C55EC3F-8588-3600-7E3A-77A00337A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867061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1935</a:t>
            </a:r>
          </a:p>
        </p:txBody>
      </p:sp>
      <p:pic>
        <p:nvPicPr>
          <p:cNvPr id="6" name="Content Placeholder 5" descr="A person in a white coat&#10;&#10;Description automatically generated">
            <a:extLst>
              <a:ext uri="{FF2B5EF4-FFF2-40B4-BE49-F238E27FC236}">
                <a16:creationId xmlns:a16="http://schemas.microsoft.com/office/drawing/2014/main" id="{8BB2C36B-B13A-65DE-08CF-54134787E24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2681639"/>
            <a:ext cx="5867061" cy="309492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A4D39DB-AFA4-47BA-A7F2-13A71D210C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-2"/>
            <a:ext cx="4657344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A62B66-E783-5F23-DEAE-18817859DC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21490" y="585216"/>
            <a:ext cx="3527043" cy="5586984"/>
          </a:xfrm>
        </p:spPr>
        <p:txBody>
          <a:bodyPr vert="horz" lIns="45720" tIns="45720" rIns="4572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</a:rPr>
              <a:t>Minoru Shirota began his medical studies at Kyoto Imperial University in 921</a:t>
            </a:r>
          </a:p>
          <a:p>
            <a:pPr marL="0" indent="0">
              <a:buNone/>
            </a:pPr>
            <a:endParaRPr lang="en-US" sz="20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</a:rPr>
              <a:t>IJapan, DR Minoru Shirota isolated </a:t>
            </a:r>
            <a:r>
              <a:rPr lang="en-US" sz="2000" u="sng" dirty="0">
                <a:solidFill>
                  <a:srgbClr val="FFFFFF"/>
                </a:solidFill>
              </a:rPr>
              <a:t>Lacticaseibacillus paracase strain Shirota</a:t>
            </a:r>
            <a:r>
              <a:rPr lang="en-US" sz="2000" dirty="0">
                <a:solidFill>
                  <a:srgbClr val="FFFFFF"/>
                </a:solidFill>
              </a:rPr>
              <a:t> to battle diarrheal outbreaks.</a:t>
            </a:r>
          </a:p>
          <a:p>
            <a:pPr marL="0" indent="0">
              <a:buNone/>
            </a:pPr>
            <a:endParaRPr lang="en-US" sz="20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</a:rPr>
              <a:t>A probiotic product with this strain has been commercially available since 1935.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61D0AF-CFF8-B941-A87F-45125764EF2A}"/>
              </a:ext>
            </a:extLst>
          </p:cNvPr>
          <p:cNvSpPr txBox="1"/>
          <p:nvPr/>
        </p:nvSpPr>
        <p:spPr>
          <a:xfrm>
            <a:off x="287948" y="6488668"/>
            <a:ext cx="60974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1400" dirty="0">
                <a:hlinkClick r:id="rId3"/>
              </a:rPr>
              <a:t>English | World Gastroenterology Organisation</a:t>
            </a:r>
            <a:endParaRPr lang="en-ZA" sz="1400" dirty="0"/>
          </a:p>
        </p:txBody>
      </p:sp>
      <p:pic>
        <p:nvPicPr>
          <p:cNvPr id="9" name="Picture 8" descr="A black and white logo&#10;&#10;Description automatically generated">
            <a:extLst>
              <a:ext uri="{FF2B5EF4-FFF2-40B4-BE49-F238E27FC236}">
                <a16:creationId xmlns:a16="http://schemas.microsoft.com/office/drawing/2014/main" id="{874C8FC2-5CE6-0213-0AAF-4C1100E913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460" y="6011503"/>
            <a:ext cx="1193540" cy="84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41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8D7B5-AD1A-AD98-8721-007431EE8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Evidence of Probiotic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5002D-E78A-AC55-A6DE-22502096AEF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Today, a search of human clinical trials in PubMed shows that over 1500 trials have been published on probiotics.</a:t>
            </a:r>
          </a:p>
          <a:p>
            <a:br>
              <a:rPr lang="en-GB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</a:rPr>
            </a:br>
            <a:r>
              <a:rPr lang="en-GB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A</a:t>
            </a:r>
            <a:r>
              <a:rPr lang="en-GB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ccumulated evidence supports the view that benefits are measurable across many different outcomes that have been assessed.</a:t>
            </a:r>
            <a:endParaRPr lang="en-ZA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9D647AC-5B29-39F4-D1BE-3372D324B2E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84164" y="2266134"/>
            <a:ext cx="4754562" cy="25070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213203-D870-7F54-99AC-4FE1983A03E2}"/>
              </a:ext>
            </a:extLst>
          </p:cNvPr>
          <p:cNvSpPr txBox="1"/>
          <p:nvPr/>
        </p:nvSpPr>
        <p:spPr>
          <a:xfrm>
            <a:off x="730988" y="6223362"/>
            <a:ext cx="745873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1100" dirty="0">
                <a:hlinkClick r:id="rId3"/>
              </a:rPr>
              <a:t>English | World Gastroenterology Organisation</a:t>
            </a:r>
            <a:endParaRPr lang="en-ZA" sz="1100" dirty="0"/>
          </a:p>
        </p:txBody>
      </p:sp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BF49546A-0FFC-ECA7-71B1-FE49A76177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460" y="6011503"/>
            <a:ext cx="1193540" cy="84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0523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25924</TotalTime>
  <Words>2333</Words>
  <Application>Microsoft Office PowerPoint</Application>
  <PresentationFormat>Widescreen</PresentationFormat>
  <Paragraphs>230</Paragraphs>
  <Slides>40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5" baseType="lpstr">
      <vt:lpstr>Arial</vt:lpstr>
      <vt:lpstr>Bariol</vt:lpstr>
      <vt:lpstr>Calibri</vt:lpstr>
      <vt:lpstr>Calibri Light</vt:lpstr>
      <vt:lpstr>Danone One Light</vt:lpstr>
      <vt:lpstr>ElsevierGulliver</vt:lpstr>
      <vt:lpstr>Georgia</vt:lpstr>
      <vt:lpstr>Lato</vt:lpstr>
      <vt:lpstr>Tw Cen MT</vt:lpstr>
      <vt:lpstr>Tw Cen MT Condensed</vt:lpstr>
      <vt:lpstr>Verdana</vt:lpstr>
      <vt:lpstr>Wingdings 3</vt:lpstr>
      <vt:lpstr>Integral</vt:lpstr>
      <vt:lpstr>Custom Design</vt:lpstr>
      <vt:lpstr>Worksheet</vt:lpstr>
      <vt:lpstr> </vt:lpstr>
      <vt:lpstr>PowerPoint Presentation</vt:lpstr>
      <vt:lpstr>Outline</vt:lpstr>
      <vt:lpstr>Discovery of Probiotics: pre 1900</vt:lpstr>
      <vt:lpstr>History Of Probiotics</vt:lpstr>
      <vt:lpstr>History of probiotics- 1900</vt:lpstr>
      <vt:lpstr>History of Probiotics</vt:lpstr>
      <vt:lpstr>1935</vt:lpstr>
      <vt:lpstr>Evidence of Probiotic Research</vt:lpstr>
      <vt:lpstr>PowerPoint Presentation</vt:lpstr>
      <vt:lpstr>Advancement In Gi disease management</vt:lpstr>
      <vt:lpstr>Advancement In Gi disease management</vt:lpstr>
      <vt:lpstr>Advancement in GI Disease management   </vt:lpstr>
      <vt:lpstr>Probiotics definition</vt:lpstr>
      <vt:lpstr>WGO Guidelines: Definition</vt:lpstr>
      <vt:lpstr>PowerPoint Presentation</vt:lpstr>
      <vt:lpstr>Lactic Acid bacteria</vt:lpstr>
      <vt:lpstr>PowerPoint Presentation</vt:lpstr>
      <vt:lpstr>WGO Guidelines: Probiotic labelling</vt:lpstr>
      <vt:lpstr>Probiotic Qualities</vt:lpstr>
      <vt:lpstr>PowerPoint Presentation</vt:lpstr>
      <vt:lpstr>PowerPoint Presentation</vt:lpstr>
      <vt:lpstr>Mechanism of Action </vt:lpstr>
      <vt:lpstr>Shared Mechanism of Action</vt:lpstr>
      <vt:lpstr>Beneficial Effects of Probiotics</vt:lpstr>
      <vt:lpstr>Genus, species identification, with nomenclature consistent with current scientifically recognized names</vt:lpstr>
      <vt:lpstr>Probiotic Nomenclature - Example</vt:lpstr>
      <vt:lpstr>Probiotic Quality: Q&amp;A </vt:lpstr>
      <vt:lpstr>Quality of probiotics</vt:lpstr>
      <vt:lpstr>Viable count of each strain at the end of shelf-life</vt:lpstr>
      <vt:lpstr>Ability to survive  shelf-life, temperature fluctuations, gastric acid and bile salt</vt:lpstr>
      <vt:lpstr>Safety of Probiotics for human consumption:  must survive  these conditions</vt:lpstr>
      <vt:lpstr>Dosage of probiotics</vt:lpstr>
      <vt:lpstr>Diarrhoea Epidemiology: Distribution of causes of death among children aged below  5 years and within the neonatal period, 2004 </vt:lpstr>
      <vt:lpstr>Accurate description of the physiological effect</vt:lpstr>
      <vt:lpstr>Accurate description of the physiological effect :  Bacillus Clausii</vt:lpstr>
      <vt:lpstr>Contact information for post-market surveillance and safety information</vt:lpstr>
      <vt:lpstr>Probiotic Considerations</vt:lpstr>
      <vt:lpstr>Summary Of Characteristic of A probiotic 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SABHA RE-CAP: The Business side of Medicine</dc:title>
  <dc:creator>LETHABO Machaba</dc:creator>
  <cp:lastModifiedBy>Karmani  Murugan</cp:lastModifiedBy>
  <cp:revision>10</cp:revision>
  <dcterms:created xsi:type="dcterms:W3CDTF">2023-11-11T04:21:51Z</dcterms:created>
  <dcterms:modified xsi:type="dcterms:W3CDTF">2024-10-11T12:30:48Z</dcterms:modified>
</cp:coreProperties>
</file>